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9.svg" ContentType="image/svg+xml"/>
  <Override PartName="/ppt/media/image22.svg" ContentType="image/svg+xml"/>
  <Override PartName="/ppt/media/image24.svg" ContentType="image/svg+xml"/>
  <Override PartName="/ppt/media/image2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handoutMasterIdLst>
    <p:handoutMasterId r:id="rId6"/>
  </p:handoutMasterIdLst>
  <p:sldIdLst>
    <p:sldId id="257" r:id="rId4"/>
  </p:sldIdLst>
  <p:sldSz cx="35999420" cy="50384075"/>
  <p:notesSz cx="6858000" cy="9144000"/>
  <p:defaultTextStyle>
    <a:defPPr>
      <a:defRPr lang="en-US"/>
    </a:defPPr>
    <a:lvl1pPr marL="0" algn="l" defTabSz="5081270" rtl="0" eaLnBrk="1" latinLnBrk="0" hangingPunct="1">
      <a:defRPr sz="10000" kern="1200">
        <a:solidFill>
          <a:schemeClr val="tx1"/>
        </a:solidFill>
        <a:latin typeface="+mn-lt"/>
        <a:ea typeface="+mn-ea"/>
        <a:cs typeface="+mn-cs"/>
      </a:defRPr>
    </a:lvl1pPr>
    <a:lvl2pPr marL="2540635" algn="l" defTabSz="5081270" rtl="0" eaLnBrk="1" latinLnBrk="0" hangingPunct="1">
      <a:defRPr sz="10000" kern="1200">
        <a:solidFill>
          <a:schemeClr val="tx1"/>
        </a:solidFill>
        <a:latin typeface="+mn-lt"/>
        <a:ea typeface="+mn-ea"/>
        <a:cs typeface="+mn-cs"/>
      </a:defRPr>
    </a:lvl2pPr>
    <a:lvl3pPr marL="5081270" algn="l" defTabSz="5081270" rtl="0" eaLnBrk="1" latinLnBrk="0" hangingPunct="1">
      <a:defRPr sz="10000" kern="1200">
        <a:solidFill>
          <a:schemeClr val="tx1"/>
        </a:solidFill>
        <a:latin typeface="+mn-lt"/>
        <a:ea typeface="+mn-ea"/>
        <a:cs typeface="+mn-cs"/>
      </a:defRPr>
    </a:lvl3pPr>
    <a:lvl4pPr marL="7621905" algn="l" defTabSz="5081270" rtl="0" eaLnBrk="1" latinLnBrk="0" hangingPunct="1">
      <a:defRPr sz="10000" kern="1200">
        <a:solidFill>
          <a:schemeClr val="tx1"/>
        </a:solidFill>
        <a:latin typeface="+mn-lt"/>
        <a:ea typeface="+mn-ea"/>
        <a:cs typeface="+mn-cs"/>
      </a:defRPr>
    </a:lvl4pPr>
    <a:lvl5pPr marL="10163175" algn="l" defTabSz="5081270" rtl="0" eaLnBrk="1" latinLnBrk="0" hangingPunct="1">
      <a:defRPr sz="10000" kern="1200">
        <a:solidFill>
          <a:schemeClr val="tx1"/>
        </a:solidFill>
        <a:latin typeface="+mn-lt"/>
        <a:ea typeface="+mn-ea"/>
        <a:cs typeface="+mn-cs"/>
      </a:defRPr>
    </a:lvl5pPr>
    <a:lvl6pPr marL="12703810" algn="l" defTabSz="5081270" rtl="0" eaLnBrk="1" latinLnBrk="0" hangingPunct="1">
      <a:defRPr sz="10000" kern="1200">
        <a:solidFill>
          <a:schemeClr val="tx1"/>
        </a:solidFill>
        <a:latin typeface="+mn-lt"/>
        <a:ea typeface="+mn-ea"/>
        <a:cs typeface="+mn-cs"/>
      </a:defRPr>
    </a:lvl6pPr>
    <a:lvl7pPr marL="15244445" algn="l" defTabSz="5081270" rtl="0" eaLnBrk="1" latinLnBrk="0" hangingPunct="1">
      <a:defRPr sz="10000" kern="1200">
        <a:solidFill>
          <a:schemeClr val="tx1"/>
        </a:solidFill>
        <a:latin typeface="+mn-lt"/>
        <a:ea typeface="+mn-ea"/>
        <a:cs typeface="+mn-cs"/>
      </a:defRPr>
    </a:lvl7pPr>
    <a:lvl8pPr marL="17785080" algn="l" defTabSz="5081270" rtl="0" eaLnBrk="1" latinLnBrk="0" hangingPunct="1">
      <a:defRPr sz="10000" kern="1200">
        <a:solidFill>
          <a:schemeClr val="tx1"/>
        </a:solidFill>
        <a:latin typeface="+mn-lt"/>
        <a:ea typeface="+mn-ea"/>
        <a:cs typeface="+mn-cs"/>
      </a:defRPr>
    </a:lvl8pPr>
    <a:lvl9pPr marL="20325715" algn="l" defTabSz="5081270" rtl="0" eaLnBrk="1" latinLnBrk="0" hangingPunct="1">
      <a:defRPr sz="10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473" userDrawn="1">
          <p15:clr>
            <a:srgbClr val="A4A3A4"/>
          </p15:clr>
        </p15:guide>
        <p15:guide id="3" orient="horz" pos="30850" userDrawn="1">
          <p15:clr>
            <a:srgbClr val="A4A3A4"/>
          </p15:clr>
        </p15:guide>
        <p15:guide id="5" pos="467" userDrawn="1">
          <p15:clr>
            <a:srgbClr val="A4A3A4"/>
          </p15:clr>
        </p15:guide>
        <p15:guide id="6" pos="221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F5FA"/>
    <a:srgbClr val="CDD2DE"/>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5" autoAdjust="0"/>
    <p:restoredTop sz="94830" autoAdjust="0"/>
  </p:normalViewPr>
  <p:slideViewPr>
    <p:cSldViewPr snapToGrid="0" snapToObjects="1" showGuides="1">
      <p:cViewPr varScale="1">
        <p:scale>
          <a:sx n="15" d="100"/>
          <a:sy n="15" d="100"/>
        </p:scale>
        <p:origin x="2952" y="488"/>
      </p:cViewPr>
      <p:guideLst>
        <p:guide orient="horz" pos="473"/>
        <p:guide orient="horz" pos="30850"/>
        <p:guide pos="467"/>
        <p:guide pos="22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3" Type="http://schemas.openxmlformats.org/officeDocument/2006/relationships/customXml" Target="../customXml/item2.xml"/><Relationship Id="rId12" Type="http://schemas.openxmlformats.org/officeDocument/2006/relationships/customXml" Target="../customXml/item1.xml"/><Relationship Id="rId11" Type="http://schemas.openxmlformats.org/officeDocument/2006/relationships/customXmlProps" Target="../customXml/itemProps1.xml"/><Relationship Id="rId10" Type="http://schemas.openxmlformats.org/officeDocument/2006/relationships/commentAuthors" Target="commentAuthor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fld>
            <a:endParaRPr lang="en-US" dirty="0"/>
          </a:p>
        </p:txBody>
      </p:sp>
      <p:sp>
        <p:nvSpPr>
          <p:cNvPr id="4" name="Slide Image Placeholder 3"/>
          <p:cNvSpPr>
            <a:spLocks noGrp="1" noRot="1" noChangeAspect="1"/>
          </p:cNvSpPr>
          <p:nvPr>
            <p:ph type="sldImg" idx="2"/>
          </p:nvPr>
        </p:nvSpPr>
        <p:spPr>
          <a:xfrm>
            <a:off x="2203450" y="685800"/>
            <a:ext cx="24511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5081270" rtl="0" eaLnBrk="1" latinLnBrk="0" hangingPunct="1">
      <a:defRPr sz="6800" kern="1200">
        <a:solidFill>
          <a:schemeClr val="tx1"/>
        </a:solidFill>
        <a:latin typeface="+mn-lt"/>
        <a:ea typeface="+mn-ea"/>
        <a:cs typeface="+mn-cs"/>
      </a:defRPr>
    </a:lvl1pPr>
    <a:lvl2pPr marL="2540635" algn="l" defTabSz="5081270" rtl="0" eaLnBrk="1" latinLnBrk="0" hangingPunct="1">
      <a:defRPr sz="6800" kern="1200">
        <a:solidFill>
          <a:schemeClr val="tx1"/>
        </a:solidFill>
        <a:latin typeface="+mn-lt"/>
        <a:ea typeface="+mn-ea"/>
        <a:cs typeface="+mn-cs"/>
      </a:defRPr>
    </a:lvl2pPr>
    <a:lvl3pPr marL="5081270" algn="l" defTabSz="5081270" rtl="0" eaLnBrk="1" latinLnBrk="0" hangingPunct="1">
      <a:defRPr sz="6800" kern="1200">
        <a:solidFill>
          <a:schemeClr val="tx1"/>
        </a:solidFill>
        <a:latin typeface="+mn-lt"/>
        <a:ea typeface="+mn-ea"/>
        <a:cs typeface="+mn-cs"/>
      </a:defRPr>
    </a:lvl3pPr>
    <a:lvl4pPr marL="7621905" algn="l" defTabSz="5081270" rtl="0" eaLnBrk="1" latinLnBrk="0" hangingPunct="1">
      <a:defRPr sz="6800" kern="1200">
        <a:solidFill>
          <a:schemeClr val="tx1"/>
        </a:solidFill>
        <a:latin typeface="+mn-lt"/>
        <a:ea typeface="+mn-ea"/>
        <a:cs typeface="+mn-cs"/>
      </a:defRPr>
    </a:lvl4pPr>
    <a:lvl5pPr marL="10163175" algn="l" defTabSz="5081270" rtl="0" eaLnBrk="1" latinLnBrk="0" hangingPunct="1">
      <a:defRPr sz="6800" kern="1200">
        <a:solidFill>
          <a:schemeClr val="tx1"/>
        </a:solidFill>
        <a:latin typeface="+mn-lt"/>
        <a:ea typeface="+mn-ea"/>
        <a:cs typeface="+mn-cs"/>
      </a:defRPr>
    </a:lvl5pPr>
    <a:lvl6pPr marL="12703810" algn="l" defTabSz="5081270" rtl="0" eaLnBrk="1" latinLnBrk="0" hangingPunct="1">
      <a:defRPr sz="6800" kern="1200">
        <a:solidFill>
          <a:schemeClr val="tx1"/>
        </a:solidFill>
        <a:latin typeface="+mn-lt"/>
        <a:ea typeface="+mn-ea"/>
        <a:cs typeface="+mn-cs"/>
      </a:defRPr>
    </a:lvl6pPr>
    <a:lvl7pPr marL="15244445" algn="l" defTabSz="5081270" rtl="0" eaLnBrk="1" latinLnBrk="0" hangingPunct="1">
      <a:defRPr sz="6800" kern="1200">
        <a:solidFill>
          <a:schemeClr val="tx1"/>
        </a:solidFill>
        <a:latin typeface="+mn-lt"/>
        <a:ea typeface="+mn-ea"/>
        <a:cs typeface="+mn-cs"/>
      </a:defRPr>
    </a:lvl7pPr>
    <a:lvl8pPr marL="17785080" algn="l" defTabSz="5081270" rtl="0" eaLnBrk="1" latinLnBrk="0" hangingPunct="1">
      <a:defRPr sz="6800" kern="1200">
        <a:solidFill>
          <a:schemeClr val="tx1"/>
        </a:solidFill>
        <a:latin typeface="+mn-lt"/>
        <a:ea typeface="+mn-ea"/>
        <a:cs typeface="+mn-cs"/>
      </a:defRPr>
    </a:lvl8pPr>
    <a:lvl9pPr marL="20325715" algn="l" defTabSz="5081270" rtl="0" eaLnBrk="1" latinLnBrk="0" hangingPunct="1">
      <a:defRPr sz="6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0CMx140CM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41621" y="8929394"/>
            <a:ext cx="17002878"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756510" y="8059608"/>
            <a:ext cx="16989457"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756507" y="21753316"/>
            <a:ext cx="16993609"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OBJECTIVES</a:t>
            </a:r>
            <a:endParaRPr lang="en-US" dirty="0"/>
          </a:p>
        </p:txBody>
      </p:sp>
      <p:sp>
        <p:nvSpPr>
          <p:cNvPr id="25" name="Text Placeholder 5"/>
          <p:cNvSpPr>
            <a:spLocks noGrp="1"/>
          </p:cNvSpPr>
          <p:nvPr>
            <p:ph type="body" sz="quarter" idx="25" hasCustomPrompt="1"/>
          </p:nvPr>
        </p:nvSpPr>
        <p:spPr>
          <a:xfrm>
            <a:off x="18256380" y="8059608"/>
            <a:ext cx="16989238"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18256380" y="8929394"/>
            <a:ext cx="16989238"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8256381" y="21779891"/>
            <a:ext cx="16984570"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18249869" y="22713661"/>
            <a:ext cx="16991081"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8269550" y="39304246"/>
            <a:ext cx="16976067"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18256381" y="40261558"/>
            <a:ext cx="16984570"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741620" y="22689276"/>
            <a:ext cx="17004346"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4864418" y="3658203"/>
            <a:ext cx="26270902" cy="830997"/>
          </a:xfrm>
          <a:prstGeom prst="rect">
            <a:avLst/>
          </a:prstGeom>
        </p:spPr>
        <p:txBody>
          <a:bodyPr anchor="t" anchorCtr="0">
            <a:spAutoFit/>
          </a:bodyPr>
          <a:lstStyle>
            <a:lvl1pPr marL="0" indent="0" algn="ctr">
              <a:buFontTx/>
              <a:buNone/>
              <a:defRPr sz="4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endParaRPr lang="en-US" dirty="0"/>
          </a:p>
        </p:txBody>
      </p:sp>
      <p:sp>
        <p:nvSpPr>
          <p:cNvPr id="79" name="Text Placeholder 76"/>
          <p:cNvSpPr>
            <a:spLocks noGrp="1"/>
          </p:cNvSpPr>
          <p:nvPr>
            <p:ph type="body" sz="quarter" idx="151" hasCustomPrompt="1"/>
          </p:nvPr>
        </p:nvSpPr>
        <p:spPr>
          <a:xfrm>
            <a:off x="4864418" y="2273108"/>
            <a:ext cx="26270902" cy="1015663"/>
          </a:xfrm>
          <a:prstGeom prst="rect">
            <a:avLst/>
          </a:prstGeom>
        </p:spPr>
        <p:txBody>
          <a:bodyPr anchor="t" anchorCtr="0">
            <a:spAutoFit/>
          </a:bodyPr>
          <a:lstStyle>
            <a:lvl1pPr marL="0" indent="0" algn="ctr">
              <a:buFontTx/>
              <a:buNone/>
              <a:defRPr sz="60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endParaRPr lang="en-US" dirty="0"/>
          </a:p>
        </p:txBody>
      </p:sp>
      <p:sp>
        <p:nvSpPr>
          <p:cNvPr id="80" name="Text Placeholder 76"/>
          <p:cNvSpPr>
            <a:spLocks noGrp="1"/>
          </p:cNvSpPr>
          <p:nvPr>
            <p:ph type="body" sz="quarter" idx="153" hasCustomPrompt="1"/>
          </p:nvPr>
        </p:nvSpPr>
        <p:spPr>
          <a:xfrm>
            <a:off x="4864418" y="580237"/>
            <a:ext cx="26270902" cy="1323439"/>
          </a:xfrm>
          <a:prstGeom prst="rect">
            <a:avLst/>
          </a:prstGeom>
        </p:spPr>
        <p:txBody>
          <a:bodyPr anchor="t" anchorCtr="0">
            <a:spAutoFit/>
          </a:bodyPr>
          <a:lstStyle>
            <a:lvl1pPr marL="0" indent="0" algn="ctr">
              <a:buFontTx/>
              <a:buNone/>
              <a:defRPr sz="8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41621" y="8929394"/>
            <a:ext cx="17002878"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756510" y="8059608"/>
            <a:ext cx="16989457"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756507" y="21753316"/>
            <a:ext cx="16993609"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OBJECTIVES</a:t>
            </a:r>
            <a:endParaRPr lang="en-US" dirty="0"/>
          </a:p>
        </p:txBody>
      </p:sp>
      <p:sp>
        <p:nvSpPr>
          <p:cNvPr id="25" name="Text Placeholder 5"/>
          <p:cNvSpPr>
            <a:spLocks noGrp="1"/>
          </p:cNvSpPr>
          <p:nvPr>
            <p:ph type="body" sz="quarter" idx="25" hasCustomPrompt="1"/>
          </p:nvPr>
        </p:nvSpPr>
        <p:spPr>
          <a:xfrm>
            <a:off x="18256380" y="8059608"/>
            <a:ext cx="16989238"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18256380" y="8929394"/>
            <a:ext cx="16989238"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8256381" y="21779891"/>
            <a:ext cx="16984570"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18249869" y="22713661"/>
            <a:ext cx="16991081"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8269550" y="39304246"/>
            <a:ext cx="16976067"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18256381" y="40261558"/>
            <a:ext cx="16984570"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741620" y="22689276"/>
            <a:ext cx="17004346"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4864418" y="5914988"/>
            <a:ext cx="26270902" cy="1280160"/>
          </a:xfrm>
          <a:prstGeom prst="rect">
            <a:avLst/>
          </a:prstGeom>
        </p:spPr>
        <p:txBody>
          <a:bodyPr>
            <a:normAutofit/>
          </a:bodyPr>
          <a:lstStyle>
            <a:lvl1pPr marL="0" indent="0" algn="ctr">
              <a:buFontTx/>
              <a:buNone/>
              <a:defRPr sz="72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endParaRPr lang="en-US" dirty="0"/>
          </a:p>
        </p:txBody>
      </p:sp>
      <p:sp>
        <p:nvSpPr>
          <p:cNvPr id="79" name="Text Placeholder 76"/>
          <p:cNvSpPr>
            <a:spLocks noGrp="1"/>
          </p:cNvSpPr>
          <p:nvPr>
            <p:ph type="body" sz="quarter" idx="151" hasCustomPrompt="1"/>
          </p:nvPr>
        </p:nvSpPr>
        <p:spPr>
          <a:xfrm>
            <a:off x="4864418" y="3720432"/>
            <a:ext cx="26270902" cy="2194556"/>
          </a:xfrm>
          <a:prstGeom prst="rect">
            <a:avLst/>
          </a:prstGeom>
        </p:spPr>
        <p:txBody>
          <a:bodyPr anchor="t" anchorCtr="1">
            <a:normAutofit/>
          </a:bodyPr>
          <a:lstStyle>
            <a:lvl1pPr marL="0" indent="0" algn="ctr">
              <a:buFontTx/>
              <a:buNone/>
              <a:defRPr sz="115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endParaRPr lang="en-US" dirty="0"/>
          </a:p>
        </p:txBody>
      </p:sp>
      <p:sp>
        <p:nvSpPr>
          <p:cNvPr id="80" name="Text Placeholder 76"/>
          <p:cNvSpPr>
            <a:spLocks noGrp="1"/>
          </p:cNvSpPr>
          <p:nvPr>
            <p:ph type="body" sz="quarter" idx="153" hasCustomPrompt="1"/>
          </p:nvPr>
        </p:nvSpPr>
        <p:spPr>
          <a:xfrm>
            <a:off x="4864418" y="580237"/>
            <a:ext cx="26270902" cy="3140195"/>
          </a:xfrm>
          <a:prstGeom prst="rect">
            <a:avLst/>
          </a:prstGeom>
        </p:spPr>
        <p:txBody>
          <a:bodyPr anchor="t" anchorCtr="1">
            <a:normAutofit/>
          </a:bodyPr>
          <a:lstStyle>
            <a:lvl1pPr marL="0" indent="0" algn="ctr">
              <a:buFontTx/>
              <a:buNone/>
              <a:defRPr sz="16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49377272"/>
            <a:ext cx="35999738" cy="10829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Box 14"/>
          <p:cNvSpPr txBox="1">
            <a:spLocks noChangeArrowheads="1"/>
          </p:cNvSpPr>
          <p:nvPr userDrawn="1"/>
        </p:nvSpPr>
        <p:spPr bwMode="auto">
          <a:xfrm>
            <a:off x="1449116" y="49726686"/>
            <a:ext cx="3135584" cy="384124"/>
          </a:xfrm>
          <a:prstGeom prst="rect">
            <a:avLst/>
          </a:prstGeom>
          <a:noFill/>
          <a:ln w="9525">
            <a:noFill/>
            <a:miter lim="800000"/>
          </a:ln>
          <a:effectLst/>
        </p:spPr>
        <p:txBody>
          <a:bodyPr wrap="square" lIns="105664" tIns="52822" rIns="105664" bIns="52822">
            <a:spAutoFit/>
          </a:bodyPr>
          <a:lstStyle/>
          <a:p>
            <a:pPr eaLnBrk="0" hangingPunct="0">
              <a:lnSpc>
                <a:spcPct val="65000"/>
              </a:lnSpc>
              <a:spcBef>
                <a:spcPct val="50000"/>
              </a:spcBef>
              <a:defRPr/>
            </a:pPr>
            <a:r>
              <a:rPr lang="en-US" sz="600" b="1" dirty="0">
                <a:solidFill>
                  <a:schemeClr val="bg1">
                    <a:lumMod val="75000"/>
                  </a:schemeClr>
                </a:solidFill>
                <a:latin typeface="Arial" panose="020B0604020202020204" pitchFamily="34" charset="0"/>
              </a:rPr>
              <a:t>RESEARCH POSTER PRESENTATION DESIGN © 2022</a:t>
            </a:r>
            <a:endParaRPr lang="en-US" sz="60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1200" b="1" dirty="0">
                <a:solidFill>
                  <a:schemeClr val="bg1">
                    <a:lumMod val="75000"/>
                  </a:schemeClr>
                </a:solidFill>
                <a:latin typeface="Arial" panose="020B0604020202020204" pitchFamily="34" charset="0"/>
              </a:rPr>
              <a:t>www.PosterPresentations.com</a:t>
            </a:r>
            <a:endParaRPr lang="en-US" sz="1200" b="1" dirty="0">
              <a:solidFill>
                <a:schemeClr val="bg1">
                  <a:lumMod val="75000"/>
                </a:schemeClr>
              </a:solidFill>
              <a:latin typeface="Arial" panose="020B0604020202020204" pitchFamily="34" charset="0"/>
            </a:endParaRPr>
          </a:p>
        </p:txBody>
      </p:sp>
      <p:graphicFrame>
        <p:nvGraphicFramePr>
          <p:cNvPr id="3" name="Table 2"/>
          <p:cNvGraphicFramePr>
            <a:graphicFrameLocks noGrp="1"/>
          </p:cNvGraphicFramePr>
          <p:nvPr userDrawn="1"/>
        </p:nvGraphicFramePr>
        <p:xfrm>
          <a:off x="-15601950" y="23442"/>
          <a:ext cx="14851956" cy="50378094"/>
        </p:xfrm>
        <a:graphic>
          <a:graphicData uri="http://schemas.openxmlformats.org/drawingml/2006/table">
            <a:tbl>
              <a:tblPr firstRow="1" bandRow="1">
                <a:tableStyleId>{5C22544A-7EE6-4342-B048-85BDC9FD1C3A}</a:tableStyleId>
              </a:tblPr>
              <a:tblGrid>
                <a:gridCol w="6368399"/>
                <a:gridCol w="8483557"/>
              </a:tblGrid>
              <a:tr h="1950322">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4800" b="0" spc="600" dirty="0">
                          <a:solidFill>
                            <a:srgbClr val="1F3A4E"/>
                          </a:solidFill>
                          <a:latin typeface="Arial Black" panose="020B0A04020102020204" pitchFamily="34" charset="0"/>
                        </a:rPr>
                        <a:t>QUICK START GUIDE</a:t>
                      </a:r>
                      <a:br>
                        <a:rPr lang="en-US" sz="4800" b="0" spc="600" dirty="0">
                          <a:solidFill>
                            <a:srgbClr val="1F3A4E"/>
                          </a:solidFill>
                          <a:latin typeface="Arial Black" panose="020B0A04020102020204" pitchFamily="34" charset="0"/>
                        </a:rPr>
                      </a:br>
                      <a:r>
                        <a:rPr lang="en-US" sz="4000" b="1" spc="0" dirty="0">
                          <a:solidFill>
                            <a:srgbClr val="FF0000"/>
                          </a:solidFill>
                          <a:latin typeface="Trebuchet MS" panose="020B0603020202020204" pitchFamily="34" charset="0"/>
                        </a:rPr>
                        <a:t>(THIS SIDEBAR WILL NOT PRINT)</a:t>
                      </a:r>
                      <a:endParaRPr lang="en-US" sz="4800" b="1" spc="600" dirty="0">
                        <a:solidFill>
                          <a:schemeClr val="bg1"/>
                        </a:solidFill>
                        <a:latin typeface="Trebuchet MS" panose="020B0603020202020204" pitchFamily="34" charset="0"/>
                      </a:endParaRPr>
                    </a:p>
                  </a:txBody>
                  <a:tcPr marL="182880" marT="137160">
                    <a:solidFill>
                      <a:srgbClr val="FFC000"/>
                    </a:solidFill>
                  </a:tcPr>
                </a:tc>
                <a:tc hMerge="1">
                  <a:tcPr/>
                </a:tc>
              </a:tr>
              <a:tr h="5995425">
                <a:tc gridSpan="2">
                  <a:txBody>
                    <a:bodyPr/>
                    <a:lstStyle/>
                    <a:p>
                      <a:pPr defTabSz="3765550"/>
                      <a:r>
                        <a:rPr lang="en-US" sz="3200" i="0" dirty="0">
                          <a:solidFill>
                            <a:srgbClr val="D9D9D9"/>
                          </a:solidFill>
                          <a:latin typeface="Arial" panose="020B0604020202020204"/>
                          <a:cs typeface="Arial" panose="020B0604020202020204"/>
                        </a:rPr>
                        <a:t>This PowerPoint template produces a </a:t>
                      </a:r>
                      <a:r>
                        <a:rPr lang="en-US" sz="3200" b="1" i="0" dirty="0">
                          <a:solidFill>
                            <a:srgbClr val="FFC000"/>
                          </a:solidFill>
                          <a:latin typeface="Arial" panose="020B0604020202020204"/>
                          <a:cs typeface="Arial" panose="020B0604020202020204"/>
                        </a:rPr>
                        <a:t>100x140cm</a:t>
                      </a:r>
                      <a:r>
                        <a:rPr lang="en-US" sz="3200" i="0" dirty="0">
                          <a:solidFill>
                            <a:srgbClr val="FFC000"/>
                          </a:solidFill>
                          <a:latin typeface="Arial" panose="020B0604020202020204"/>
                          <a:cs typeface="Arial" panose="020B0604020202020204"/>
                        </a:rPr>
                        <a:t> </a:t>
                      </a:r>
                      <a:r>
                        <a:rPr lang="en-US" sz="32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3200" i="0" dirty="0">
                        <a:solidFill>
                          <a:srgbClr val="D9D9D9"/>
                        </a:solidFill>
                        <a:latin typeface="Arial" panose="020B0604020202020204"/>
                        <a:cs typeface="Arial" panose="020B0604020202020204"/>
                      </a:endParaRPr>
                    </a:p>
                    <a:p>
                      <a:pPr defTabSz="3765550"/>
                      <a:endParaRPr lang="en-US" sz="3200" i="0" dirty="0">
                        <a:solidFill>
                          <a:srgbClr val="D9D9D9"/>
                        </a:solidFill>
                        <a:latin typeface="Arial" panose="020B0604020202020204"/>
                        <a:cs typeface="Arial" panose="020B0604020202020204"/>
                      </a:endParaRPr>
                    </a:p>
                    <a:p>
                      <a:pPr defTabSz="3765550"/>
                      <a:r>
                        <a:rPr lang="en-US" sz="32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3200" i="0" dirty="0" err="1">
                          <a:solidFill>
                            <a:srgbClr val="FFC000"/>
                          </a:solidFill>
                          <a:latin typeface="Arial" panose="020B0604020202020204"/>
                          <a:cs typeface="Arial" panose="020B0604020202020204"/>
                        </a:rPr>
                        <a:t>PosterPresentations.com</a:t>
                      </a:r>
                      <a:r>
                        <a:rPr lang="en-US" sz="3200" i="0" dirty="0">
                          <a:solidFill>
                            <a:srgbClr val="D9D9D9"/>
                          </a:solidFill>
                          <a:latin typeface="Arial" panose="020B0604020202020204"/>
                          <a:cs typeface="Arial" panose="020B0604020202020204"/>
                        </a:rPr>
                        <a:t> and click on the  </a:t>
                      </a:r>
                      <a:r>
                        <a:rPr lang="en-US" sz="3200" i="0" dirty="0">
                          <a:solidFill>
                            <a:srgbClr val="FFC000"/>
                          </a:solidFill>
                          <a:latin typeface="Arial" panose="020B0604020202020204"/>
                          <a:cs typeface="Arial" panose="020B0604020202020204"/>
                        </a:rPr>
                        <a:t>HELP DESK</a:t>
                      </a:r>
                      <a:r>
                        <a:rPr lang="en-US" sz="3200" i="0" baseline="0" dirty="0">
                          <a:solidFill>
                            <a:srgbClr val="D9D9D9"/>
                          </a:solidFill>
                          <a:latin typeface="Arial" panose="020B0604020202020204"/>
                          <a:cs typeface="Arial" panose="020B0604020202020204"/>
                        </a:rPr>
                        <a:t> </a:t>
                      </a:r>
                      <a:r>
                        <a:rPr lang="en-US" sz="3200" i="0" dirty="0">
                          <a:solidFill>
                            <a:srgbClr val="D9D9D9"/>
                          </a:solidFill>
                          <a:latin typeface="Arial" panose="020B0604020202020204"/>
                          <a:cs typeface="Arial" panose="020B0604020202020204"/>
                        </a:rPr>
                        <a:t>tab.</a:t>
                      </a:r>
                      <a:endParaRPr lang="en-US" sz="3200" i="0" dirty="0">
                        <a:solidFill>
                          <a:srgbClr val="D9D9D9"/>
                        </a:solidFill>
                        <a:latin typeface="Arial" panose="020B0604020202020204"/>
                        <a:cs typeface="Arial" panose="020B0604020202020204"/>
                      </a:endParaRPr>
                    </a:p>
                    <a:p>
                      <a:pPr defTabSz="3765550"/>
                      <a:endParaRPr lang="en-US" sz="3200" i="0" dirty="0">
                        <a:solidFill>
                          <a:srgbClr val="D9D9D9"/>
                        </a:solidFill>
                        <a:latin typeface="Arial" panose="020B0604020202020204"/>
                        <a:cs typeface="Arial" panose="020B0604020202020204"/>
                      </a:endParaRPr>
                    </a:p>
                    <a:p>
                      <a:pPr defTabSz="3765550"/>
                      <a:r>
                        <a:rPr lang="en-US" sz="3200" i="0" dirty="0">
                          <a:solidFill>
                            <a:srgbClr val="D9D9D9"/>
                          </a:solidFill>
                          <a:latin typeface="Arial" panose="020B0604020202020204"/>
                          <a:cs typeface="Arial" panose="020B0604020202020204"/>
                        </a:rPr>
                        <a:t>To print your poster using our same-day professional printing service, go online to </a:t>
                      </a:r>
                      <a:r>
                        <a:rPr lang="en-US" sz="3200" i="0" dirty="0" err="1">
                          <a:solidFill>
                            <a:srgbClr val="FFC000"/>
                          </a:solidFill>
                          <a:latin typeface="Arial" panose="020B0604020202020204"/>
                          <a:cs typeface="Arial" panose="020B0604020202020204"/>
                        </a:rPr>
                        <a:t>PosterPresentations.com</a:t>
                      </a:r>
                      <a:r>
                        <a:rPr lang="en-US" sz="3200" i="0" dirty="0">
                          <a:solidFill>
                            <a:srgbClr val="D9D9D9"/>
                          </a:solidFill>
                          <a:latin typeface="Arial" panose="020B0604020202020204"/>
                          <a:cs typeface="Arial" panose="020B0604020202020204"/>
                        </a:rPr>
                        <a:t> and click on "</a:t>
                      </a:r>
                      <a:r>
                        <a:rPr lang="en-US" sz="3200" i="0" dirty="0">
                          <a:solidFill>
                            <a:srgbClr val="FFC000"/>
                          </a:solidFill>
                          <a:latin typeface="Arial" panose="020B0604020202020204"/>
                          <a:cs typeface="Arial" panose="020B0604020202020204"/>
                        </a:rPr>
                        <a:t>Order your poster</a:t>
                      </a:r>
                      <a:r>
                        <a:rPr lang="en-US" sz="3200" i="0" dirty="0">
                          <a:solidFill>
                            <a:srgbClr val="D9D9D9"/>
                          </a:solidFill>
                          <a:latin typeface="Arial" panose="020B0604020202020204"/>
                          <a:cs typeface="Arial" panose="020B0604020202020204"/>
                        </a:rPr>
                        <a:t>".</a:t>
                      </a:r>
                      <a:endParaRPr lang="en-US" sz="3200" b="1"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7151169">
                <a:tc>
                  <a:txBody>
                    <a:bodyPr/>
                    <a:lstStyle/>
                    <a:p>
                      <a:pPr algn="ctr"/>
                      <a:endParaRPr lang="en-US" sz="3200" dirty="0">
                        <a:solidFill>
                          <a:srgbClr val="1F3A4E"/>
                        </a:solidFill>
                      </a:endParaRPr>
                    </a:p>
                    <a:p>
                      <a:pPr algn="ctr"/>
                      <a:endParaRPr lang="en-US" sz="3200" dirty="0">
                        <a:solidFill>
                          <a:srgbClr val="1F3A4E"/>
                        </a:solidFill>
                      </a:endParaRPr>
                    </a:p>
                    <a:p>
                      <a:pPr algn="ctr"/>
                      <a:r>
                        <a:rPr lang="en-US" sz="3200" dirty="0">
                          <a:solidFill>
                            <a:schemeClr val="bg1"/>
                          </a:solidFill>
                          <a:latin typeface="Arial" panose="020B0604020202020204" pitchFamily="34" charset="0"/>
                          <a:cs typeface="Arial" panose="020B0604020202020204" pitchFamily="34" charset="0"/>
                        </a:rPr>
                        <a:t>This is a template for a</a:t>
                      </a:r>
                      <a:endParaRPr lang="en-US" sz="3200" dirty="0">
                        <a:solidFill>
                          <a:schemeClr val="bg1"/>
                        </a:solidFill>
                        <a:latin typeface="Arial" panose="020B0604020202020204" pitchFamily="34" charset="0"/>
                        <a:cs typeface="Arial" panose="020B0604020202020204" pitchFamily="34" charset="0"/>
                      </a:endParaRPr>
                    </a:p>
                    <a:p>
                      <a:pPr algn="ctr"/>
                      <a:r>
                        <a:rPr lang="en-US" sz="3200" dirty="0">
                          <a:solidFill>
                            <a:schemeClr val="bg1"/>
                          </a:solidFill>
                          <a:latin typeface="Arial" panose="020B0604020202020204" pitchFamily="34" charset="0"/>
                          <a:cs typeface="Arial" panose="020B0604020202020204" pitchFamily="34" charset="0"/>
                        </a:rPr>
                        <a:t>presentation poster </a:t>
                      </a:r>
                      <a:br>
                        <a:rPr lang="en-US" sz="3200" dirty="0">
                          <a:solidFill>
                            <a:schemeClr val="bg1"/>
                          </a:solidFill>
                          <a:latin typeface="Arial" panose="020B0604020202020204" pitchFamily="34" charset="0"/>
                          <a:cs typeface="Arial" panose="020B0604020202020204" pitchFamily="34" charset="0"/>
                        </a:rPr>
                      </a:br>
                      <a:r>
                        <a:rPr lang="en-US" sz="4800" b="1" dirty="0">
                          <a:solidFill>
                            <a:srgbClr val="FFC000"/>
                          </a:solidFill>
                          <a:latin typeface="Arial" panose="020B0604020202020204" pitchFamily="34" charset="0"/>
                          <a:cs typeface="Arial" panose="020B0604020202020204" pitchFamily="34" charset="0"/>
                        </a:rPr>
                        <a:t>100x140cm</a:t>
                      </a:r>
                      <a:br>
                        <a:rPr lang="en-US" sz="3200" dirty="0">
                          <a:solidFill>
                            <a:schemeClr val="bg1"/>
                          </a:solidFill>
                          <a:latin typeface="Arial" panose="020B0604020202020204" pitchFamily="34" charset="0"/>
                          <a:cs typeface="Arial" panose="020B0604020202020204" pitchFamily="34" charset="0"/>
                        </a:rPr>
                      </a:br>
                      <a:endParaRPr lang="en-US" sz="3200" dirty="0">
                        <a:solidFill>
                          <a:srgbClr val="1F3A4E"/>
                        </a:solidFill>
                      </a:endParaRPr>
                    </a:p>
                  </a:txBody>
                  <a:tcPr>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3600" b="1" baseline="0" dirty="0">
                          <a:solidFill>
                            <a:srgbClr val="FFC000"/>
                          </a:solidFill>
                          <a:latin typeface="Arial" panose="020B0604020202020204" pitchFamily="34" charset="0"/>
                          <a:cs typeface="Arial" panose="020B0604020202020204" pitchFamily="34" charset="0"/>
                        </a:rPr>
                        <a:t>Important: Check the template size</a:t>
                      </a:r>
                      <a:br>
                        <a:rPr lang="en-US" sz="3200" b="0" baseline="0" dirty="0">
                          <a:solidFill>
                            <a:srgbClr val="FFC000"/>
                          </a:solidFill>
                          <a:latin typeface="Arial" panose="020B0604020202020204" pitchFamily="34" charset="0"/>
                          <a:cs typeface="Arial" panose="020B0604020202020204" pitchFamily="34" charset="0"/>
                        </a:rPr>
                      </a:br>
                      <a:r>
                        <a:rPr lang="en-US" sz="3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3200" b="0" baseline="0" dirty="0">
                          <a:solidFill>
                            <a:srgbClr val="D9D9D9"/>
                          </a:solidFill>
                          <a:latin typeface="Arial" panose="020B0604020202020204" pitchFamily="34" charset="0"/>
                          <a:cs typeface="Arial" panose="020B0604020202020204" pitchFamily="34" charset="0"/>
                        </a:rPr>
                      </a:br>
                      <a:endParaRPr lang="en-US" sz="3200" b="0" baseline="0" dirty="0">
                        <a:solidFill>
                          <a:srgbClr val="D9D9D9"/>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3200" b="0" baseline="0" dirty="0">
                          <a:solidFill>
                            <a:srgbClr val="D9D9D9"/>
                          </a:solidFill>
                          <a:latin typeface="Arial" panose="020B0604020202020204" pitchFamily="34" charset="0"/>
                          <a:cs typeface="Arial" panose="020B0604020202020204" pitchFamily="34" charset="0"/>
                        </a:rPr>
                        <a:t>In inches this poster pan be printed as a</a:t>
                      </a:r>
                      <a:br>
                        <a:rPr lang="en-US" sz="3200" b="0" baseline="0" dirty="0">
                          <a:solidFill>
                            <a:srgbClr val="D9D9D9"/>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39.37x55.12”</a:t>
                      </a:r>
                      <a:br>
                        <a:rPr lang="en-US" sz="3200" b="0" baseline="0" dirty="0">
                          <a:solidFill>
                            <a:srgbClr val="D9D9D9"/>
                          </a:solidFill>
                          <a:latin typeface="Arial" panose="020B0604020202020204" pitchFamily="34" charset="0"/>
                          <a:cs typeface="Arial" panose="020B0604020202020204" pitchFamily="34" charset="0"/>
                        </a:rPr>
                      </a:br>
                      <a:endParaRPr lang="en-US" sz="32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tr>
              <a:tr h="7006702">
                <a:tc>
                  <a:txBody>
                    <a:bodyPr/>
                    <a:lstStyle/>
                    <a:p>
                      <a:endParaRPr lang="en-US" sz="3200" dirty="0">
                        <a:solidFill>
                          <a:srgbClr val="1F3A4E"/>
                        </a:solidFill>
                      </a:endParaRPr>
                    </a:p>
                  </a:txBody>
                  <a:tcPr>
                    <a:blipFill rotWithShape="1">
                      <a:blip r:embed="rId2"/>
                      <a:stretch>
                        <a:fillRect/>
                      </a:stretch>
                    </a:blipFill>
                  </a:tcPr>
                </a:tc>
                <a:tc>
                  <a:txBody>
                    <a:bodyPr/>
                    <a:lstStyle/>
                    <a:p>
                      <a:pPr algn="l"/>
                      <a:r>
                        <a:rPr lang="en-US" sz="3600" b="1" baseline="0" dirty="0">
                          <a:solidFill>
                            <a:srgbClr val="FFC000"/>
                          </a:solidFill>
                          <a:latin typeface="Arial" panose="020B0604020202020204" pitchFamily="34" charset="0"/>
                          <a:cs typeface="Arial" panose="020B0604020202020204" pitchFamily="34" charset="0"/>
                        </a:rPr>
                        <a:t>How to </a:t>
                      </a:r>
                      <a:r>
                        <a:rPr lang="en-US" sz="5400" b="1" baseline="0" dirty="0">
                          <a:solidFill>
                            <a:srgbClr val="FFC000"/>
                          </a:solidFill>
                          <a:latin typeface="Arial" panose="020B0604020202020204" pitchFamily="34" charset="0"/>
                          <a:cs typeface="Arial" panose="020B0604020202020204" pitchFamily="34" charset="0"/>
                        </a:rPr>
                        <a:t>Zoom in </a:t>
                      </a:r>
                      <a:r>
                        <a:rPr lang="en-US" sz="3600" b="1" baseline="0" dirty="0">
                          <a:solidFill>
                            <a:srgbClr val="FFC000"/>
                          </a:solidFill>
                          <a:latin typeface="Arial" panose="020B0604020202020204" pitchFamily="34" charset="0"/>
                          <a:cs typeface="Arial" panose="020B0604020202020204" pitchFamily="34" charset="0"/>
                        </a:rPr>
                        <a:t>and </a:t>
                      </a:r>
                      <a:r>
                        <a:rPr lang="en-US" sz="2800" b="1" baseline="0" dirty="0">
                          <a:solidFill>
                            <a:srgbClr val="FFC000"/>
                          </a:solidFill>
                          <a:latin typeface="Arial" panose="020B0604020202020204" pitchFamily="34" charset="0"/>
                          <a:cs typeface="Arial" panose="020B0604020202020204" pitchFamily="34" charset="0"/>
                        </a:rPr>
                        <a:t>out</a:t>
                      </a:r>
                      <a:endParaRPr lang="en-US" sz="3600" b="1" baseline="0" dirty="0">
                        <a:solidFill>
                          <a:srgbClr val="FFC000"/>
                        </a:solidFill>
                        <a:latin typeface="Arial" panose="020B0604020202020204" pitchFamily="34" charset="0"/>
                        <a:cs typeface="Arial" panose="020B0604020202020204" pitchFamily="34" charset="0"/>
                      </a:endParaRPr>
                    </a:p>
                    <a:p>
                      <a:pPr algn="l"/>
                      <a:r>
                        <a:rPr lang="en-US" sz="3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3200" b="0" baseline="0" dirty="0">
                          <a:solidFill>
                            <a:srgbClr val="D9D9D9"/>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1. </a:t>
                      </a:r>
                      <a:r>
                        <a:rPr lang="en-US" sz="3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3200" b="0" baseline="0" dirty="0">
                          <a:solidFill>
                            <a:srgbClr val="D9D9D9"/>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2. </a:t>
                      </a:r>
                      <a:r>
                        <a:rPr lang="en-US" sz="3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32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3322765">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3600" b="1" baseline="0" dirty="0">
                          <a:solidFill>
                            <a:srgbClr val="FFC000"/>
                          </a:solidFill>
                          <a:latin typeface="Arial" panose="020B0604020202020204" pitchFamily="34" charset="0"/>
                          <a:cs typeface="Arial" panose="020B0604020202020204" pitchFamily="34" charset="0"/>
                        </a:rPr>
                        <a:t>Ruler and Guides</a:t>
                      </a:r>
                      <a:br>
                        <a:rPr lang="en-US" sz="3200" b="0" baseline="0" dirty="0">
                          <a:solidFill>
                            <a:srgbClr val="FFC000"/>
                          </a:solidFill>
                          <a:latin typeface="Arial" panose="020B0604020202020204" pitchFamily="34" charset="0"/>
                          <a:cs typeface="Arial" panose="020B0604020202020204" pitchFamily="34" charset="0"/>
                        </a:rPr>
                      </a:br>
                      <a:r>
                        <a:rPr lang="en-US" sz="3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3200" b="0" baseline="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chemeClr val="tx1">
                        <a:lumMod val="95000"/>
                        <a:lumOff val="5000"/>
                      </a:schemeClr>
                    </a:solidFill>
                  </a:tcPr>
                </a:tc>
              </a:tr>
              <a:tr h="6573299">
                <a:tc>
                  <a:txBody>
                    <a:bodyPr/>
                    <a:lstStyle/>
                    <a:p>
                      <a:endParaRPr lang="en-US" sz="3200" dirty="0">
                        <a:solidFill>
                          <a:srgbClr val="1F3A4E"/>
                        </a:solidFill>
                      </a:endParaRPr>
                    </a:p>
                  </a:txBody>
                  <a:tcPr>
                    <a:blipFill rotWithShape="1">
                      <a:blip r:embed="rId3"/>
                      <a:stretch>
                        <a:fillRect/>
                      </a:stretch>
                    </a:blipFill>
                  </a:tcPr>
                </a:tc>
                <a:tc>
                  <a:txBody>
                    <a:bodyPr/>
                    <a:lstStyle/>
                    <a:p>
                      <a:pPr marL="0" lvl="1" indent="0" algn="l" defTabSz="114300"/>
                      <a:r>
                        <a:rPr lang="en-US" sz="3600" b="1" baseline="0" dirty="0">
                          <a:solidFill>
                            <a:srgbClr val="FFC000"/>
                          </a:solidFill>
                          <a:latin typeface="Arial" panose="020B0604020202020204" pitchFamily="34" charset="0"/>
                          <a:cs typeface="Arial" panose="020B0604020202020204" pitchFamily="34" charset="0"/>
                        </a:rPr>
                        <a:t>Headers and text containers</a:t>
                      </a:r>
                      <a:br>
                        <a:rPr lang="en-US" sz="3200" b="0" baseline="0" dirty="0">
                          <a:solidFill>
                            <a:schemeClr val="bg1"/>
                          </a:solidFill>
                          <a:latin typeface="Arial" panose="020B0604020202020204" pitchFamily="34" charset="0"/>
                          <a:cs typeface="Arial" panose="020B0604020202020204" pitchFamily="34" charset="0"/>
                        </a:rPr>
                      </a:br>
                      <a:r>
                        <a:rPr lang="en-US" sz="3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3200" b="0" baseline="0" dirty="0">
                          <a:solidFill>
                            <a:schemeClr val="bg1"/>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a:t>
                      </a:r>
                      <a:r>
                        <a:rPr lang="en-US" sz="3200" b="0" baseline="0" dirty="0">
                          <a:solidFill>
                            <a:schemeClr val="bg1"/>
                          </a:solidFill>
                          <a:latin typeface="Arial" panose="020B0604020202020204" pitchFamily="34" charset="0"/>
                          <a:cs typeface="Arial" panose="020B0604020202020204" pitchFamily="34" charset="0"/>
                        </a:rPr>
                        <a:t> </a:t>
                      </a:r>
                      <a:r>
                        <a:rPr lang="en-US" sz="3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3200" b="0" baseline="0" dirty="0">
                          <a:solidFill>
                            <a:schemeClr val="bg1"/>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a:t>
                      </a:r>
                      <a:r>
                        <a:rPr lang="en-US" sz="3200" b="0" baseline="0" dirty="0">
                          <a:solidFill>
                            <a:schemeClr val="bg1"/>
                          </a:solidFill>
                          <a:latin typeface="Arial" panose="020B0604020202020204" pitchFamily="34" charset="0"/>
                          <a:cs typeface="Arial" panose="020B0604020202020204" pitchFamily="34" charset="0"/>
                        </a:rPr>
                        <a:t> </a:t>
                      </a:r>
                      <a:r>
                        <a:rPr lang="en-US" sz="3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3200" b="0" baseline="0" dirty="0">
                          <a:solidFill>
                            <a:schemeClr val="bg1"/>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a:t>
                      </a:r>
                      <a:r>
                        <a:rPr lang="en-US" sz="3200" b="0" baseline="0" dirty="0">
                          <a:solidFill>
                            <a:schemeClr val="bg1"/>
                          </a:solidFill>
                          <a:latin typeface="Arial" panose="020B0604020202020204" pitchFamily="34" charset="0"/>
                          <a:cs typeface="Arial" panose="020B0604020202020204" pitchFamily="34" charset="0"/>
                        </a:rPr>
                        <a:t> </a:t>
                      </a:r>
                      <a:r>
                        <a:rPr lang="en-US" sz="3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32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5345319">
                <a:tc gridSpan="2">
                  <a:txBody>
                    <a:bodyPr/>
                    <a:lstStyle/>
                    <a:p>
                      <a:r>
                        <a:rPr lang="en-US" sz="3600" b="1" dirty="0">
                          <a:solidFill>
                            <a:srgbClr val="FFC000"/>
                          </a:solidFill>
                          <a:latin typeface="Arial" panose="020B0604020202020204" pitchFamily="34" charset="0"/>
                          <a:cs typeface="Arial" panose="020B0604020202020204" pitchFamily="34" charset="0"/>
                        </a:rPr>
                        <a:t>Adding content to the poster</a:t>
                      </a:r>
                      <a:endParaRPr lang="en-US" sz="3600" b="1" dirty="0">
                        <a:solidFill>
                          <a:srgbClr val="FFC000"/>
                        </a:solidFill>
                        <a:latin typeface="Arial" panose="020B0604020202020204" pitchFamily="34" charset="0"/>
                        <a:cs typeface="Arial" panose="020B0604020202020204" pitchFamily="34" charset="0"/>
                      </a:endParaRPr>
                    </a:p>
                    <a:p>
                      <a:r>
                        <a:rPr lang="en-US" sz="3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32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3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3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rgbClr val="010101"/>
                    </a:solidFill>
                  </a:tcPr>
                </a:tc>
              </a:tr>
              <a:tr h="353946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200" b="1" noProof="0" dirty="0">
                          <a:solidFill>
                            <a:srgbClr val="FFC000"/>
                          </a:solidFill>
                          <a:latin typeface="Arial" panose="020B0604020202020204" pitchFamily="34" charset="0"/>
                          <a:cs typeface="Arial" panose="020B0604020202020204" pitchFamily="34" charset="0"/>
                        </a:rPr>
                        <a:t>Photos</a:t>
                      </a:r>
                      <a:endParaRPr lang="en-US" sz="3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a:t>
                      </a:r>
                      <a:r>
                        <a:rPr kumimoji="0" lang="en-US" sz="32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professional-looking</a:t>
                      </a:r>
                      <a:r>
                        <a:rPr kumimoji="0" lang="en-US" sz="28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 poster, do not distort your images by stretching them disproportionally.</a:t>
                      </a:r>
                      <a:endParaRPr kumimoji="0" lang="en-US" sz="28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182880" marT="137160">
                    <a:solidFill>
                      <a:srgbClr val="010101"/>
                    </a:solidFill>
                  </a:tcPr>
                </a:tc>
                <a:tc hMerge="1">
                  <a:tcPr/>
                </a:tc>
              </a:tr>
              <a:tr h="3113020">
                <a:tc gridSpan="2">
                  <a:txBody>
                    <a:bodyPr/>
                    <a:lstStyle/>
                    <a:p>
                      <a:endParaRPr lang="en-US" sz="3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4"/>
                      <a:stretch>
                        <a:fillRect/>
                      </a:stretch>
                    </a:blipFill>
                  </a:tcPr>
                </a:tc>
                <a:tc hMerge="1">
                  <a:tcPr/>
                </a:tc>
              </a:tr>
              <a:tr h="205382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600" b="1" noProof="0" dirty="0">
                          <a:solidFill>
                            <a:srgbClr val="FFC000"/>
                          </a:solidFill>
                          <a:latin typeface="Arial" panose="020B0604020202020204"/>
                          <a:cs typeface="Arial" panose="020B0604020202020204"/>
                        </a:rPr>
                        <a:t>Quality check your graphics</a:t>
                      </a:r>
                      <a:endParaRPr lang="en-US" sz="36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32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3200" noProof="0"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432677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3200" noProof="0" dirty="0">
                        <a:solidFill>
                          <a:schemeClr val="bg1"/>
                        </a:solidFill>
                        <a:latin typeface="Arial" panose="020B0604020202020204"/>
                        <a:cs typeface="Arial" panose="020B0604020202020204"/>
                      </a:endParaRPr>
                    </a:p>
                  </a:txBody>
                  <a:tcPr marL="182880" marT="137160">
                    <a:blipFill rotWithShape="1">
                      <a:blip r:embed="rId5"/>
                      <a:stretch>
                        <a:fillRect/>
                      </a:stretch>
                    </a:blipFill>
                  </a:tcPr>
                </a:tc>
                <a:tc hMerge="1">
                  <a:tcPr/>
                </a:tc>
              </a:tr>
            </a:tbl>
          </a:graphicData>
        </a:graphic>
      </p:graphicFrame>
      <p:graphicFrame>
        <p:nvGraphicFramePr>
          <p:cNvPr id="4" name="Table 3"/>
          <p:cNvGraphicFramePr>
            <a:graphicFrameLocks noGrp="1"/>
          </p:cNvGraphicFramePr>
          <p:nvPr userDrawn="1"/>
        </p:nvGraphicFramePr>
        <p:xfrm>
          <a:off x="36619104" y="23440"/>
          <a:ext cx="14851956" cy="50378094"/>
        </p:xfrm>
        <a:graphic>
          <a:graphicData uri="http://schemas.openxmlformats.org/drawingml/2006/table">
            <a:tbl>
              <a:tblPr firstRow="1" bandRow="1">
                <a:tableStyleId>{5C22544A-7EE6-4342-B048-85BDC9FD1C3A}</a:tableStyleId>
              </a:tblPr>
              <a:tblGrid>
                <a:gridCol w="5827868"/>
                <a:gridCol w="1750832"/>
                <a:gridCol w="7273256"/>
              </a:tblGrid>
              <a:tr h="1795177">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4800" b="0" spc="600" dirty="0">
                          <a:solidFill>
                            <a:srgbClr val="1F3A4E"/>
                          </a:solidFill>
                          <a:latin typeface="Arial Black" panose="020B0A04020102020204" pitchFamily="34" charset="0"/>
                        </a:rPr>
                        <a:t>QUICK START GUIDE</a:t>
                      </a:r>
                      <a:br>
                        <a:rPr lang="en-US" sz="4800" b="0" spc="600" dirty="0">
                          <a:solidFill>
                            <a:srgbClr val="1F3A4E"/>
                          </a:solidFill>
                          <a:latin typeface="Arial Black" panose="020B0A04020102020204" pitchFamily="34" charset="0"/>
                        </a:rPr>
                      </a:br>
                      <a:r>
                        <a:rPr lang="en-US" sz="4000" b="1" spc="0" dirty="0">
                          <a:solidFill>
                            <a:srgbClr val="FF0000"/>
                          </a:solidFill>
                          <a:latin typeface="Trebuchet MS" panose="020B0603020202020204" pitchFamily="34" charset="0"/>
                        </a:rPr>
                        <a:t>(THIS SIDEBAR WILL NOT PRINT)</a:t>
                      </a:r>
                      <a:endParaRPr lang="en-US" sz="4800" b="1" spc="600" dirty="0">
                        <a:solidFill>
                          <a:schemeClr val="bg1"/>
                        </a:solidFill>
                        <a:latin typeface="Trebuchet MS" panose="020B0603020202020204" pitchFamily="34" charset="0"/>
                      </a:endParaRPr>
                    </a:p>
                  </a:txBody>
                  <a:tcPr marL="182880" marT="137160">
                    <a:solidFill>
                      <a:srgbClr val="FFC000"/>
                    </a:solidFill>
                  </a:tcPr>
                </a:tc>
                <a:tc hMerge="1">
                  <a:tcPr/>
                </a:tc>
                <a:tc hMerge="1">
                  <a:tcPr/>
                </a:tc>
              </a:tr>
              <a:tr h="9427339">
                <a:tc gridSpan="3">
                  <a:txBody>
                    <a:bodyPr/>
                    <a:lstStyle/>
                    <a:p>
                      <a:pPr algn="l"/>
                      <a:r>
                        <a:rPr lang="en-US" sz="3600" b="1" baseline="0" dirty="0">
                          <a:solidFill>
                            <a:srgbClr val="FFC000"/>
                          </a:solidFill>
                          <a:latin typeface="Arial" panose="020B0604020202020204" pitchFamily="34" charset="0"/>
                          <a:cs typeface="Arial" panose="020B0604020202020204" pitchFamily="34" charset="0"/>
                        </a:rPr>
                        <a:t>How to change the template colors</a:t>
                      </a:r>
                      <a:endParaRPr lang="en-US" sz="36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3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3200" dirty="0">
                          <a:solidFill>
                            <a:srgbClr val="FFC000"/>
                          </a:solidFill>
                          <a:hlinkClick r:id="rId6"/>
                        </a:rPr>
                        <a:t>https://www.posterpresentations.com/how-to-change-the-research-poster-template-colors.html</a:t>
                      </a:r>
                      <a:endParaRPr lang="en-US" sz="3200" dirty="0">
                        <a:solidFill>
                          <a:srgbClr val="FFC000"/>
                        </a:solidFill>
                      </a:endParaRPr>
                    </a:p>
                    <a:p>
                      <a:pPr marL="0" indent="0" algn="l" defTabSz="114300"/>
                      <a:endParaRPr lang="en-US" sz="3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3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32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3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3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3200" b="0" baseline="0" dirty="0">
                        <a:solidFill>
                          <a:srgbClr val="D9D9D9"/>
                        </a:solidFill>
                        <a:latin typeface="Arial" panose="020B0604020202020204" pitchFamily="34" charset="0"/>
                        <a:cs typeface="Arial" panose="020B0604020202020204" pitchFamily="34" charset="0"/>
                      </a:endParaRPr>
                    </a:p>
                  </a:txBody>
                  <a:tcPr marL="182880" marT="137160">
                    <a:solidFill>
                      <a:schemeClr val="tx1"/>
                    </a:solidFill>
                  </a:tcPr>
                </a:tc>
                <a:tc hMerge="1">
                  <a:tcPr/>
                </a:tc>
                <a:tc hMerge="1">
                  <a:tcPr/>
                </a:tc>
              </a:tr>
              <a:tr h="7010463">
                <a:tc gridSpan="3">
                  <a:txBody>
                    <a:bodyPr/>
                    <a:lstStyle/>
                    <a:p>
                      <a:r>
                        <a:rPr lang="en-US" sz="3600" b="1" dirty="0">
                          <a:solidFill>
                            <a:srgbClr val="FFC000"/>
                          </a:solidFill>
                          <a:latin typeface="Arial" panose="020B0604020202020204" pitchFamily="34" charset="0"/>
                          <a:cs typeface="Arial" panose="020B0604020202020204" pitchFamily="34" charset="0"/>
                        </a:rPr>
                        <a:t>How to change the column layout configuration</a:t>
                      </a:r>
                      <a:endParaRPr lang="en-US" sz="3600" b="1" dirty="0">
                        <a:solidFill>
                          <a:srgbClr val="FFC000"/>
                        </a:solidFill>
                        <a:latin typeface="Arial" panose="020B0604020202020204" pitchFamily="34" charset="0"/>
                        <a:cs typeface="Arial" panose="020B0604020202020204" pitchFamily="34" charset="0"/>
                      </a:endParaRPr>
                    </a:p>
                    <a:p>
                      <a:r>
                        <a:rPr lang="en-US" sz="3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32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3200" dirty="0">
                          <a:solidFill>
                            <a:srgbClr val="D9D9D9"/>
                          </a:solidFill>
                          <a:latin typeface="Arial" panose="020B0604020202020204" pitchFamily="34" charset="0"/>
                          <a:cs typeface="Arial" panose="020B0604020202020204" pitchFamily="34" charset="0"/>
                        </a:rPr>
                        <a:t>You can see a tutorial here: </a:t>
                      </a:r>
                      <a:r>
                        <a:rPr lang="en-US" sz="3200" u="sng" dirty="0">
                          <a:solidFill>
                            <a:srgbClr val="FFC000"/>
                          </a:solidFill>
                          <a:latin typeface="Arial" panose="020B0604020202020204" pitchFamily="34" charset="0"/>
                          <a:cs typeface="Arial" panose="020B0604020202020204" pitchFamily="34" charset="0"/>
                        </a:rPr>
                        <a:t>https://</a:t>
                      </a:r>
                      <a:r>
                        <a:rPr lang="en-US" sz="3200" u="sng" dirty="0" err="1">
                          <a:solidFill>
                            <a:srgbClr val="FFC000"/>
                          </a:solidFill>
                          <a:latin typeface="Arial" panose="020B0604020202020204" pitchFamily="34" charset="0"/>
                          <a:cs typeface="Arial" panose="020B0604020202020204" pitchFamily="34" charset="0"/>
                        </a:rPr>
                        <a:t>www.posterpresentations.com</a:t>
                      </a:r>
                      <a:r>
                        <a:rPr lang="en-US" sz="3200" u="sng" dirty="0">
                          <a:solidFill>
                            <a:srgbClr val="FFC000"/>
                          </a:solidFill>
                          <a:latin typeface="Arial" panose="020B0604020202020204" pitchFamily="34" charset="0"/>
                          <a:cs typeface="Arial" panose="020B0604020202020204" pitchFamily="34" charset="0"/>
                        </a:rPr>
                        <a:t>/how-to-change-the-column-</a:t>
                      </a:r>
                      <a:r>
                        <a:rPr lang="en-US" sz="3200" u="sng" dirty="0" err="1">
                          <a:solidFill>
                            <a:srgbClr val="FFC000"/>
                          </a:solidFill>
                          <a:latin typeface="Arial" panose="020B0604020202020204" pitchFamily="34" charset="0"/>
                          <a:cs typeface="Arial" panose="020B0604020202020204" pitchFamily="34" charset="0"/>
                        </a:rPr>
                        <a:t>configuration.html</a:t>
                      </a:r>
                      <a:endParaRPr lang="en-US" sz="6600" u="sng" dirty="0">
                        <a:solidFill>
                          <a:srgbClr val="FFC000"/>
                        </a:solidFill>
                      </a:endParaRPr>
                    </a:p>
                  </a:txBody>
                  <a:tcPr marL="182880" marT="137160">
                    <a:solidFill>
                      <a:schemeClr val="tx1"/>
                    </a:solidFill>
                  </a:tcPr>
                </a:tc>
                <a:tc hMerge="1">
                  <a:tcPr/>
                </a:tc>
                <a:tc hMerge="1">
                  <a:tcPr marL="182880" marT="137160">
                    <a:solidFill>
                      <a:srgbClr val="010101"/>
                    </a:solidFill>
                  </a:tcPr>
                </a:tc>
              </a:tr>
              <a:tr h="2762633">
                <a:tc>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3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6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36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noProof="0" dirty="0">
                          <a:solidFill>
                            <a:srgbClr val="D9D9D9"/>
                          </a:solidFill>
                          <a:latin typeface="Arial" panose="020B0604020202020204" pitchFamily="34" charset="0"/>
                          <a:cs typeface="Arial" panose="020B0604020202020204" pitchFamily="34" charset="0"/>
                        </a:rPr>
                        <a:t>The Quick Start</a:t>
                      </a:r>
                      <a:r>
                        <a:rPr lang="en-US" sz="3200" baseline="0" noProof="0" dirty="0">
                          <a:solidFill>
                            <a:srgbClr val="D9D9D9"/>
                          </a:solidFill>
                          <a:latin typeface="Arial" panose="020B0604020202020204" pitchFamily="34" charset="0"/>
                          <a:cs typeface="Arial" panose="020B0604020202020204" pitchFamily="34" charset="0"/>
                        </a:rPr>
                        <a:t> Guides</a:t>
                      </a:r>
                      <a:r>
                        <a:rPr lang="en-US" sz="3200" noProof="0" dirty="0">
                          <a:solidFill>
                            <a:srgbClr val="D9D9D9"/>
                          </a:solidFill>
                          <a:latin typeface="Arial" panose="020B0604020202020204" pitchFamily="34" charset="0"/>
                          <a:cs typeface="Arial" panose="020B0604020202020204" pitchFamily="34" charset="0"/>
                        </a:rPr>
                        <a:t> </a:t>
                      </a:r>
                      <a:r>
                        <a:rPr lang="en-US" sz="3200" u="sng" noProof="0" dirty="0">
                          <a:solidFill>
                            <a:srgbClr val="D9D9D9"/>
                          </a:solidFill>
                          <a:latin typeface="Arial" panose="020B0604020202020204" pitchFamily="34" charset="0"/>
                          <a:cs typeface="Arial" panose="020B0604020202020204" pitchFamily="34" charset="0"/>
                        </a:rPr>
                        <a:t>are outside the template’s printable area</a:t>
                      </a:r>
                      <a:r>
                        <a:rPr lang="en-US" sz="3200" noProof="0" dirty="0">
                          <a:solidFill>
                            <a:srgbClr val="D9D9D9"/>
                          </a:solidFill>
                          <a:latin typeface="Arial" panose="020B0604020202020204" pitchFamily="34" charset="0"/>
                          <a:cs typeface="Arial" panose="020B0604020202020204" pitchFamily="34" charset="0"/>
                        </a:rPr>
                        <a:t> and they will not be on the printed poster</a:t>
                      </a:r>
                      <a:r>
                        <a:rPr lang="en-US" sz="3200" baseline="0" noProof="0" dirty="0">
                          <a:solidFill>
                            <a:srgbClr val="D9D9D9"/>
                          </a:solidFill>
                          <a:latin typeface="Arial" panose="020B0604020202020204" pitchFamily="34" charset="0"/>
                          <a:cs typeface="Arial" panose="020B0604020202020204" pitchFamily="34" charset="0"/>
                        </a:rPr>
                        <a:t>. </a:t>
                      </a: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baseline="0" noProof="0" dirty="0">
                          <a:solidFill>
                            <a:srgbClr val="D9D9D9"/>
                          </a:solidFill>
                          <a:latin typeface="Arial" panose="020B0604020202020204" pitchFamily="34" charset="0"/>
                          <a:cs typeface="Arial" panose="020B0604020202020204" pitchFamily="34" charset="0"/>
                        </a:rPr>
                        <a:t>To hide the guides click on the </a:t>
                      </a:r>
                      <a:r>
                        <a:rPr lang="en-US" sz="3200" b="1" baseline="0" noProof="0" dirty="0">
                          <a:solidFill>
                            <a:srgbClr val="D9D9D9"/>
                          </a:solidFill>
                          <a:latin typeface="Arial" panose="020B0604020202020204" pitchFamily="34" charset="0"/>
                          <a:cs typeface="Arial" panose="020B0604020202020204" pitchFamily="34" charset="0"/>
                        </a:rPr>
                        <a:t>Home</a:t>
                      </a:r>
                      <a:r>
                        <a:rPr lang="en-US" sz="3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3200" b="1" baseline="0" noProof="0" dirty="0">
                          <a:solidFill>
                            <a:srgbClr val="D9D9D9"/>
                          </a:solidFill>
                          <a:latin typeface="Arial" panose="020B0604020202020204" pitchFamily="34" charset="0"/>
                          <a:cs typeface="Arial" panose="020B0604020202020204" pitchFamily="34" charset="0"/>
                        </a:rPr>
                        <a:t>Layout</a:t>
                      </a:r>
                      <a:r>
                        <a:rPr lang="en-US" sz="3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3200" b="1" baseline="0" noProof="0" dirty="0">
                          <a:solidFill>
                            <a:srgbClr val="D9D9D9"/>
                          </a:solidFill>
                          <a:latin typeface="Arial" panose="020B0604020202020204" pitchFamily="34" charset="0"/>
                          <a:cs typeface="Arial" panose="020B0604020202020204" pitchFamily="34" charset="0"/>
                        </a:rPr>
                        <a:t>Without Guides </a:t>
                      </a:r>
                      <a:r>
                        <a:rPr lang="en-US" sz="3200" b="0" baseline="0" noProof="0" dirty="0">
                          <a:solidFill>
                            <a:srgbClr val="D9D9D9"/>
                          </a:solidFill>
                          <a:latin typeface="Arial" panose="020B0604020202020204" pitchFamily="34" charset="0"/>
                          <a:cs typeface="Arial" panose="020B0604020202020204" pitchFamily="34" charset="0"/>
                        </a:rPr>
                        <a:t>layout</a:t>
                      </a:r>
                      <a:r>
                        <a:rPr lang="en-US" sz="3200" baseline="0" noProof="0" dirty="0">
                          <a:solidFill>
                            <a:srgbClr val="D9D9D9"/>
                          </a:solidFill>
                          <a:latin typeface="Arial" panose="020B0604020202020204" pitchFamily="34" charset="0"/>
                          <a:cs typeface="Arial" panose="020B0604020202020204" pitchFamily="34" charset="0"/>
                        </a:rPr>
                        <a:t>.</a:t>
                      </a:r>
                      <a:endParaRPr lang="en-US" sz="3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cPr marL="182880" marT="137160">
                    <a:solidFill>
                      <a:srgbClr val="010101"/>
                    </a:solidFill>
                  </a:tcPr>
                </a:tc>
              </a:tr>
              <a:tr h="8964057">
                <a:tc>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3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gridSpan="2">
                  <a:tcPr marL="182880" marT="137160">
                    <a:solidFill>
                      <a:srgbClr val="010101"/>
                    </a:solidFill>
                  </a:tcPr>
                </a:tc>
                <a:tc vMerge="1" hMerge="1">
                  <a:tcPr/>
                </a:tc>
              </a:tr>
              <a:tr h="7614818">
                <a:tc>
                  <a:txBody>
                    <a:bodyPr/>
                    <a:lstStyle/>
                    <a:p>
                      <a:pPr rtl="0"/>
                      <a:r>
                        <a:rPr lang="en-US" sz="3600" b="1" dirty="0">
                          <a:solidFill>
                            <a:srgbClr val="FFC000"/>
                          </a:solidFill>
                          <a:latin typeface="Arial" panose="020B0604020202020204" pitchFamily="34" charset="0"/>
                          <a:cs typeface="Arial" panose="020B0604020202020204" pitchFamily="34" charset="0"/>
                        </a:rPr>
                        <a:t>How to</a:t>
                      </a:r>
                      <a:r>
                        <a:rPr lang="en-US" sz="3600" b="1" baseline="0" dirty="0">
                          <a:solidFill>
                            <a:srgbClr val="FFC000"/>
                          </a:solidFill>
                          <a:latin typeface="Arial" panose="020B0604020202020204" pitchFamily="34" charset="0"/>
                          <a:cs typeface="Arial" panose="020B0604020202020204" pitchFamily="34" charset="0"/>
                        </a:rPr>
                        <a:t> preview your poster prior to printing</a:t>
                      </a:r>
                      <a:endParaRPr lang="en-US" sz="3600" b="1" dirty="0">
                        <a:solidFill>
                          <a:srgbClr val="FFC000"/>
                        </a:solidFill>
                        <a:latin typeface="Arial" panose="020B0604020202020204" pitchFamily="34" charset="0"/>
                        <a:cs typeface="Arial" panose="020B0604020202020204" pitchFamily="34" charset="0"/>
                      </a:endParaRPr>
                    </a:p>
                    <a:p>
                      <a:pPr rtl="0"/>
                      <a:r>
                        <a:rPr lang="en-US" sz="3200" dirty="0">
                          <a:solidFill>
                            <a:srgbClr val="D9D9D9"/>
                          </a:solidFill>
                          <a:latin typeface="Arial" panose="020B0604020202020204" pitchFamily="34" charset="0"/>
                          <a:cs typeface="Arial" panose="020B0604020202020204" pitchFamily="34" charset="0"/>
                        </a:rPr>
                        <a:t>You can preview your poster at any time by pressing the </a:t>
                      </a:r>
                      <a:r>
                        <a:rPr lang="en-US" sz="3200" dirty="0">
                          <a:solidFill>
                            <a:srgbClr val="FFC000"/>
                          </a:solidFill>
                          <a:latin typeface="Arial" panose="020B0604020202020204" pitchFamily="34" charset="0"/>
                          <a:cs typeface="Arial" panose="020B0604020202020204" pitchFamily="34" charset="0"/>
                        </a:rPr>
                        <a:t>F5 key</a:t>
                      </a:r>
                      <a:r>
                        <a:rPr lang="en-US" sz="3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3200" dirty="0">
                          <a:solidFill>
                            <a:srgbClr val="FFC000"/>
                          </a:solidFill>
                          <a:latin typeface="Arial" panose="020B0604020202020204" pitchFamily="34" charset="0"/>
                          <a:cs typeface="Arial" panose="020B0604020202020204" pitchFamily="34" charset="0"/>
                        </a:rPr>
                        <a:t>ESC key </a:t>
                      </a:r>
                      <a:r>
                        <a:rPr lang="en-US" sz="3200" dirty="0">
                          <a:solidFill>
                            <a:srgbClr val="D9D9D9"/>
                          </a:solidFill>
                          <a:latin typeface="Arial" panose="020B0604020202020204" pitchFamily="34" charset="0"/>
                          <a:cs typeface="Arial" panose="020B0604020202020204" pitchFamily="34" charset="0"/>
                        </a:rPr>
                        <a:t>to exit Preview.</a:t>
                      </a:r>
                      <a:endParaRPr lang="en-US" sz="320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a:txBody>
                    <a:bodyPr/>
                    <a:lstStyle/>
                    <a:p>
                      <a:pPr rtl="0"/>
                      <a:r>
                        <a:rPr lang="en-US" sz="16600" b="1" dirty="0">
                          <a:solidFill>
                            <a:srgbClr val="D9D9D9"/>
                          </a:solidFill>
                          <a:latin typeface="Arial" panose="020B0604020202020204" pitchFamily="34" charset="0"/>
                          <a:cs typeface="Arial" panose="020B0604020202020204" pitchFamily="34" charset="0"/>
                        </a:rPr>
                        <a:t>F5</a:t>
                      </a:r>
                      <a:r>
                        <a:rPr lang="en-US" sz="3200" baseline="0" dirty="0">
                          <a:solidFill>
                            <a:srgbClr val="D9D9D9"/>
                          </a:solidFill>
                          <a:latin typeface="Arial" panose="020B0604020202020204" pitchFamily="34" charset="0"/>
                          <a:cs typeface="Arial" panose="020B0604020202020204" pitchFamily="34" charset="0"/>
                        </a:rPr>
                        <a:t> </a:t>
                      </a:r>
                      <a:endParaRPr lang="en-US" sz="32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cPr marL="182880" marT="137160" anchor="ctr">
                    <a:solidFill>
                      <a:schemeClr val="tx1">
                        <a:lumMod val="95000"/>
                        <a:lumOff val="5000"/>
                      </a:schemeClr>
                    </a:solidFill>
                  </a:tcPr>
                </a:tc>
              </a:tr>
              <a:tr h="8737534">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600" b="1" noProof="0" dirty="0">
                          <a:solidFill>
                            <a:srgbClr val="FFC000"/>
                          </a:solidFill>
                          <a:latin typeface="Arial" panose="020B0604020202020204"/>
                          <a:cs typeface="Arial" panose="020B0604020202020204"/>
                        </a:rPr>
                        <a:t>How to print your poster</a:t>
                      </a:r>
                      <a:endParaRPr lang="en-US" sz="3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noProof="0" dirty="0">
                          <a:solidFill>
                            <a:srgbClr val="D9D9D9"/>
                          </a:solidFill>
                          <a:latin typeface="Arial" panose="020B0604020202020204"/>
                          <a:cs typeface="Arial" panose="020B0604020202020204"/>
                        </a:rPr>
                        <a:t>When you are ready to have your poster printed go online to </a:t>
                      </a:r>
                      <a:r>
                        <a:rPr lang="en-US" sz="3200" noProof="0" dirty="0" err="1">
                          <a:solidFill>
                            <a:srgbClr val="FFC000"/>
                          </a:solidFill>
                          <a:latin typeface="Arial" panose="020B0604020202020204"/>
                          <a:cs typeface="Arial" panose="020B0604020202020204"/>
                        </a:rPr>
                        <a:t>PosterPresentations.com</a:t>
                      </a:r>
                      <a:r>
                        <a:rPr lang="en-US" sz="3200" noProof="0" dirty="0">
                          <a:solidFill>
                            <a:srgbClr val="D9D9D9"/>
                          </a:solidFill>
                          <a:latin typeface="Arial" panose="020B0604020202020204"/>
                          <a:cs typeface="Arial" panose="020B0604020202020204"/>
                        </a:rPr>
                        <a:t> and click on the "</a:t>
                      </a:r>
                      <a:r>
                        <a:rPr lang="en-US" sz="3200" noProof="0" dirty="0">
                          <a:solidFill>
                            <a:srgbClr val="FFC000"/>
                          </a:solidFill>
                          <a:latin typeface="Arial" panose="020B0604020202020204"/>
                          <a:cs typeface="Arial" panose="020B0604020202020204"/>
                        </a:rPr>
                        <a:t>Order Your Poster</a:t>
                      </a:r>
                      <a:r>
                        <a:rPr lang="en-US" sz="3200" noProof="0" dirty="0">
                          <a:solidFill>
                            <a:srgbClr val="D9D9D9"/>
                          </a:solidFill>
                          <a:latin typeface="Arial" panose="020B0604020202020204"/>
                          <a:cs typeface="Arial" panose="020B0604020202020204"/>
                        </a:rPr>
                        <a:t>" button. You can have your poster printed on professional papers, fabric for easy traveling and a variety of other materials. </a:t>
                      </a:r>
                      <a:endParaRPr lang="en-US" sz="32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noProof="0" dirty="0">
                          <a:solidFill>
                            <a:srgbClr val="D9D9D9"/>
                          </a:solidFill>
                          <a:latin typeface="Arial" panose="020B0604020202020204"/>
                          <a:cs typeface="Arial" panose="020B0604020202020204"/>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lang="en-US" sz="32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br>
                        <a:rPr lang="en-US" sz="3200" noProof="0" dirty="0">
                          <a:solidFill>
                            <a:srgbClr val="D9D9D9"/>
                          </a:solidFill>
                          <a:latin typeface="Arial" panose="020B0604020202020204"/>
                          <a:cs typeface="Arial" panose="020B0604020202020204"/>
                        </a:rPr>
                      </a:br>
                      <a:r>
                        <a:rPr lang="en-US" sz="3200" noProof="0" dirty="0">
                          <a:solidFill>
                            <a:srgbClr val="D9D9D9"/>
                          </a:solidFill>
                          <a:latin typeface="Arial" panose="020B0604020202020204"/>
                          <a:cs typeface="Arial" panose="020B0604020202020204"/>
                        </a:rPr>
                        <a:t>Go to </a:t>
                      </a:r>
                      <a:r>
                        <a:rPr lang="en-US" sz="3200" noProof="0" dirty="0" err="1">
                          <a:solidFill>
                            <a:srgbClr val="FFC000"/>
                          </a:solidFill>
                          <a:latin typeface="Arial" panose="020B0604020202020204"/>
                          <a:cs typeface="Arial" panose="020B0604020202020204"/>
                        </a:rPr>
                        <a:t>PosterPresentations.com</a:t>
                      </a:r>
                      <a:r>
                        <a:rPr lang="en-US" sz="3200" noProof="0" dirty="0">
                          <a:solidFill>
                            <a:srgbClr val="D9D9D9"/>
                          </a:solidFill>
                          <a:latin typeface="Arial" panose="020B0604020202020204"/>
                          <a:cs typeface="Arial" panose="020B0604020202020204"/>
                        </a:rPr>
                        <a:t> for more information.</a:t>
                      </a:r>
                      <a:endParaRPr lang="en-US" sz="3200" noProof="0" dirty="0">
                        <a:solidFill>
                          <a:srgbClr val="D9D9D9"/>
                        </a:solidFill>
                        <a:latin typeface="Arial" panose="020B0604020202020204"/>
                        <a:cs typeface="Arial" panose="020B0604020202020204"/>
                      </a:endParaRPr>
                    </a:p>
                  </a:txBody>
                  <a:tcPr marL="182880" marT="137160">
                    <a:solidFill>
                      <a:srgbClr val="010101"/>
                    </a:solidFill>
                  </a:tcPr>
                </a:tc>
                <a:tc hMerge="1">
                  <a:tcPr/>
                </a:tc>
                <a:tc hMerge="1">
                  <a:tcPr/>
                </a:tc>
              </a:tr>
              <a:tr h="1723421">
                <a:tc gridSpan="3">
                  <a:txBody>
                    <a:bodyPr/>
                    <a:lstStyle/>
                    <a:p>
                      <a:endParaRPr lang="en-US" sz="3200" dirty="0">
                        <a:solidFill>
                          <a:srgbClr val="1F3A4E"/>
                        </a:solidFill>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hMerge="1">
                  <a:tcPr/>
                </a:tc>
                <a:tc hMerge="1">
                  <a:tcPr/>
                </a:tc>
              </a:tr>
              <a:tr h="2342652">
                <a:tc gridSpan="2">
                  <a:txBody>
                    <a:bodyPr/>
                    <a:lstStyle/>
                    <a:p>
                      <a:pPr>
                        <a:lnSpc>
                          <a:spcPts val="2600"/>
                        </a:lnSpc>
                      </a:pPr>
                      <a:r>
                        <a:rPr lang="en-US" sz="2800" dirty="0">
                          <a:solidFill>
                            <a:schemeClr val="bg1">
                              <a:lumMod val="85000"/>
                            </a:schemeClr>
                          </a:solidFill>
                          <a:latin typeface="Arial" panose="020B0604020202020204"/>
                          <a:cs typeface="Arial" panose="020B0604020202020204"/>
                        </a:rPr>
                        <a:t>© 2022</a:t>
                      </a:r>
                      <a:r>
                        <a:rPr lang="en-US" sz="2800" baseline="0" dirty="0">
                          <a:solidFill>
                            <a:schemeClr val="bg1">
                              <a:lumMod val="85000"/>
                            </a:schemeClr>
                          </a:solidFill>
                          <a:latin typeface="Arial" panose="020B0604020202020204"/>
                          <a:cs typeface="Arial" panose="020B0604020202020204"/>
                        </a:rPr>
                        <a:t> </a:t>
                      </a:r>
                      <a:r>
                        <a:rPr lang="en-US" sz="2800" dirty="0" err="1">
                          <a:solidFill>
                            <a:schemeClr val="bg1">
                              <a:lumMod val="85000"/>
                            </a:schemeClr>
                          </a:solidFill>
                          <a:latin typeface="Arial" panose="020B0604020202020204"/>
                          <a:cs typeface="Arial" panose="020B0604020202020204"/>
                        </a:rPr>
                        <a:t>PosterPresentations.com</a:t>
                      </a:r>
                      <a:br>
                        <a:rPr lang="en-US" sz="2800" dirty="0">
                          <a:solidFill>
                            <a:schemeClr val="bg1">
                              <a:lumMod val="85000"/>
                            </a:schemeClr>
                          </a:solidFill>
                          <a:latin typeface="Arial" panose="020B0604020202020204"/>
                          <a:cs typeface="Arial" panose="020B0604020202020204"/>
                        </a:rPr>
                      </a:br>
                      <a:r>
                        <a:rPr lang="en-US" sz="2800" dirty="0">
                          <a:solidFill>
                            <a:schemeClr val="bg1">
                              <a:lumMod val="85000"/>
                            </a:schemeClr>
                          </a:solidFill>
                          <a:latin typeface="Arial" panose="020B0604020202020204"/>
                          <a:cs typeface="Arial" panose="020B0604020202020204"/>
                        </a:rPr>
                        <a:t>2117 Fourth Street ,</a:t>
                      </a:r>
                      <a:r>
                        <a:rPr lang="en-US" sz="2800" baseline="0" dirty="0">
                          <a:solidFill>
                            <a:schemeClr val="bg1">
                              <a:lumMod val="85000"/>
                            </a:schemeClr>
                          </a:solidFill>
                          <a:latin typeface="Arial" panose="020B0604020202020204"/>
                          <a:cs typeface="Arial" panose="020B0604020202020204"/>
                        </a:rPr>
                        <a:t> STE C        </a:t>
                      </a:r>
                      <a:endParaRPr lang="en-US" sz="2800" baseline="0" dirty="0">
                        <a:solidFill>
                          <a:schemeClr val="bg1">
                            <a:lumMod val="85000"/>
                          </a:schemeClr>
                        </a:solidFill>
                        <a:latin typeface="Arial" panose="020B0604020202020204"/>
                        <a:cs typeface="Arial" panose="020B0604020202020204"/>
                      </a:endParaRPr>
                    </a:p>
                    <a:p>
                      <a:pPr>
                        <a:lnSpc>
                          <a:spcPts val="2600"/>
                        </a:lnSpc>
                      </a:pPr>
                      <a:r>
                        <a:rPr lang="en-US" sz="2800" baseline="0" dirty="0">
                          <a:solidFill>
                            <a:schemeClr val="bg1">
                              <a:lumMod val="85000"/>
                            </a:schemeClr>
                          </a:solidFill>
                          <a:latin typeface="Arial" panose="020B0604020202020204"/>
                          <a:cs typeface="Arial" panose="020B0604020202020204"/>
                        </a:rPr>
                        <a:t>Berkeley CA 94710 USA</a:t>
                      </a:r>
                      <a:endParaRPr lang="en-US" sz="2800" dirty="0">
                        <a:solidFill>
                          <a:schemeClr val="bg1">
                            <a:lumMod val="85000"/>
                          </a:schemeClr>
                        </a:solidFill>
                        <a:latin typeface="Arial" panose="020B0604020202020204"/>
                        <a:cs typeface="Arial" panose="020B0604020202020204"/>
                      </a:endParaRPr>
                    </a:p>
                  </a:txBody>
                  <a:tcPr marL="182880" marT="137160">
                    <a:solidFill>
                      <a:srgbClr val="010101"/>
                    </a:solidFill>
                  </a:tcPr>
                </a:tc>
                <a:tc hMerge="1">
                  <a:tcPr marL="182880" marT="137160">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3200" b="1" dirty="0">
                          <a:solidFill>
                            <a:srgbClr val="D0D0D0"/>
                          </a:solidFill>
                          <a:latin typeface="Arial" panose="020B0604020202020204"/>
                          <a:cs typeface="Arial" panose="020B0604020202020204"/>
                        </a:rPr>
                        <a:t>For complete tutorials</a:t>
                      </a:r>
                      <a:r>
                        <a:rPr lang="en-US" sz="3200" b="1" baseline="0" dirty="0">
                          <a:solidFill>
                            <a:srgbClr val="D0D0D0"/>
                          </a:solidFill>
                          <a:latin typeface="Arial" panose="020B0604020202020204"/>
                          <a:cs typeface="Arial" panose="020B0604020202020204"/>
                        </a:rPr>
                        <a:t> visit:</a:t>
                      </a:r>
                      <a:endParaRPr lang="en-US" sz="32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2400" b="1" dirty="0">
                          <a:solidFill>
                            <a:srgbClr val="FFC000"/>
                          </a:solidFill>
                          <a:latin typeface="Arial" panose="020B0604020202020204"/>
                          <a:cs typeface="Arial" panose="020B0604020202020204"/>
                        </a:rPr>
                        <a:t>https://</a:t>
                      </a:r>
                      <a:r>
                        <a:rPr lang="en-US" sz="2400" b="1" dirty="0" err="1">
                          <a:solidFill>
                            <a:srgbClr val="FFC000"/>
                          </a:solidFill>
                          <a:latin typeface="Arial" panose="020B0604020202020204"/>
                          <a:cs typeface="Arial" panose="020B0604020202020204"/>
                        </a:rPr>
                        <a:t>www.posterpresentations.com</a:t>
                      </a:r>
                      <a:r>
                        <a:rPr lang="en-US" sz="2400" b="1" dirty="0">
                          <a:solidFill>
                            <a:srgbClr val="FFC000"/>
                          </a:solidFill>
                          <a:latin typeface="Arial" panose="020B0604020202020204"/>
                          <a:cs typeface="Arial" panose="020B0604020202020204"/>
                        </a:rPr>
                        <a:t>/</a:t>
                      </a:r>
                      <a:r>
                        <a:rPr lang="en-US" sz="2400" b="1" dirty="0" err="1">
                          <a:solidFill>
                            <a:srgbClr val="FFC000"/>
                          </a:solidFill>
                          <a:latin typeface="Arial" panose="020B0604020202020204"/>
                          <a:cs typeface="Arial" panose="020B0604020202020204"/>
                        </a:rPr>
                        <a:t>helpdesk.html</a:t>
                      </a:r>
                      <a:endParaRPr lang="en-US" sz="19900" dirty="0"/>
                    </a:p>
                  </a:txBody>
                  <a:tcPr marL="182880" marT="137160">
                    <a:solidFill>
                      <a:srgbClr val="010101"/>
                    </a:solidFill>
                  </a:tcPr>
                </a:tc>
              </a:tr>
            </a:tbl>
          </a:graphicData>
        </a:graphic>
      </p:graphicFrame>
      <p:grpSp>
        <p:nvGrpSpPr>
          <p:cNvPr id="6" name="Group 5"/>
          <p:cNvGrpSpPr/>
          <p:nvPr userDrawn="1"/>
        </p:nvGrpSpPr>
        <p:grpSpPr>
          <a:xfrm>
            <a:off x="-130628" y="-79074"/>
            <a:ext cx="35999738" cy="6479874"/>
            <a:chOff x="0" y="-1"/>
            <a:chExt cx="12192000" cy="1219223"/>
          </a:xfrm>
        </p:grpSpPr>
        <p:sp>
          <p:nvSpPr>
            <p:cNvPr id="7" name="Document 6"/>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5081270" rtl="0" eaLnBrk="1" latinLnBrk="0" hangingPunct="1">
        <a:spcBef>
          <a:spcPct val="0"/>
        </a:spcBef>
        <a:buNone/>
        <a:defRPr sz="10100" kern="1200">
          <a:solidFill>
            <a:schemeClr val="bg1"/>
          </a:solidFill>
          <a:latin typeface="Trebuchet MS" panose="020B0603020202020204" pitchFamily="34" charset="0"/>
          <a:ea typeface="+mj-ea"/>
          <a:cs typeface="+mj-cs"/>
        </a:defRPr>
      </a:lvl1pPr>
    </p:titleStyle>
    <p:bodyStyle>
      <a:lvl1pPr marL="1905635" indent="-1905635" algn="l" defTabSz="5081270" rtl="0" eaLnBrk="1" latinLnBrk="0" hangingPunct="1">
        <a:spcBef>
          <a:spcPct val="20000"/>
        </a:spcBef>
        <a:buFont typeface="Arial" panose="020B0604020202020204" pitchFamily="34" charset="0"/>
        <a:buChar char="•"/>
        <a:defRPr sz="17800" kern="1200">
          <a:solidFill>
            <a:schemeClr val="tx1"/>
          </a:solidFill>
          <a:latin typeface="+mn-lt"/>
          <a:ea typeface="+mn-ea"/>
          <a:cs typeface="+mn-cs"/>
        </a:defRPr>
      </a:lvl1pPr>
      <a:lvl2pPr marL="4128770" indent="-1588135" algn="l" defTabSz="5081270" rtl="0" eaLnBrk="1" latinLnBrk="0" hangingPunct="1">
        <a:spcBef>
          <a:spcPct val="20000"/>
        </a:spcBef>
        <a:buFont typeface="Arial" panose="020B0604020202020204" pitchFamily="34" charset="0"/>
        <a:buChar char="–"/>
        <a:defRPr sz="15700" kern="1200">
          <a:solidFill>
            <a:schemeClr val="tx1"/>
          </a:solidFill>
          <a:latin typeface="+mn-lt"/>
          <a:ea typeface="+mn-ea"/>
          <a:cs typeface="+mn-cs"/>
        </a:defRPr>
      </a:lvl2pPr>
      <a:lvl3pPr marL="6351905" indent="-1270635" algn="l" defTabSz="5081270" rtl="0" eaLnBrk="1" latinLnBrk="0" hangingPunct="1">
        <a:spcBef>
          <a:spcPct val="20000"/>
        </a:spcBef>
        <a:buFont typeface="Arial" panose="020B0604020202020204" pitchFamily="34" charset="0"/>
        <a:buChar char="•"/>
        <a:defRPr sz="13400" kern="1200">
          <a:solidFill>
            <a:schemeClr val="tx1"/>
          </a:solidFill>
          <a:latin typeface="+mn-lt"/>
          <a:ea typeface="+mn-ea"/>
          <a:cs typeface="+mn-cs"/>
        </a:defRPr>
      </a:lvl3pPr>
      <a:lvl4pPr marL="889254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4pPr>
      <a:lvl5pPr marL="1143317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5pPr>
      <a:lvl6pPr marL="1397381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6pPr>
      <a:lvl7pPr marL="1651444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7pPr>
      <a:lvl8pPr marL="1905571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8pPr>
      <a:lvl9pPr marL="2159635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9pPr>
    </p:bodyStyle>
    <p:otherStyle>
      <a:defPPr>
        <a:defRPr lang="en-US"/>
      </a:defPPr>
      <a:lvl1pPr marL="0" algn="l" defTabSz="5081270" rtl="0" eaLnBrk="1" latinLnBrk="0" hangingPunct="1">
        <a:defRPr sz="10000" kern="1200">
          <a:solidFill>
            <a:schemeClr val="tx1"/>
          </a:solidFill>
          <a:latin typeface="+mn-lt"/>
          <a:ea typeface="+mn-ea"/>
          <a:cs typeface="+mn-cs"/>
        </a:defRPr>
      </a:lvl1pPr>
      <a:lvl2pPr marL="2540635" algn="l" defTabSz="5081270" rtl="0" eaLnBrk="1" latinLnBrk="0" hangingPunct="1">
        <a:defRPr sz="10000" kern="1200">
          <a:solidFill>
            <a:schemeClr val="tx1"/>
          </a:solidFill>
          <a:latin typeface="+mn-lt"/>
          <a:ea typeface="+mn-ea"/>
          <a:cs typeface="+mn-cs"/>
        </a:defRPr>
      </a:lvl2pPr>
      <a:lvl3pPr marL="5081270" algn="l" defTabSz="5081270" rtl="0" eaLnBrk="1" latinLnBrk="0" hangingPunct="1">
        <a:defRPr sz="10000" kern="1200">
          <a:solidFill>
            <a:schemeClr val="tx1"/>
          </a:solidFill>
          <a:latin typeface="+mn-lt"/>
          <a:ea typeface="+mn-ea"/>
          <a:cs typeface="+mn-cs"/>
        </a:defRPr>
      </a:lvl3pPr>
      <a:lvl4pPr marL="7621905" algn="l" defTabSz="5081270" rtl="0" eaLnBrk="1" latinLnBrk="0" hangingPunct="1">
        <a:defRPr sz="10000" kern="1200">
          <a:solidFill>
            <a:schemeClr val="tx1"/>
          </a:solidFill>
          <a:latin typeface="+mn-lt"/>
          <a:ea typeface="+mn-ea"/>
          <a:cs typeface="+mn-cs"/>
        </a:defRPr>
      </a:lvl4pPr>
      <a:lvl5pPr marL="10163175" algn="l" defTabSz="5081270" rtl="0" eaLnBrk="1" latinLnBrk="0" hangingPunct="1">
        <a:defRPr sz="10000" kern="1200">
          <a:solidFill>
            <a:schemeClr val="tx1"/>
          </a:solidFill>
          <a:latin typeface="+mn-lt"/>
          <a:ea typeface="+mn-ea"/>
          <a:cs typeface="+mn-cs"/>
        </a:defRPr>
      </a:lvl5pPr>
      <a:lvl6pPr marL="12703810" algn="l" defTabSz="5081270" rtl="0" eaLnBrk="1" latinLnBrk="0" hangingPunct="1">
        <a:defRPr sz="10000" kern="1200">
          <a:solidFill>
            <a:schemeClr val="tx1"/>
          </a:solidFill>
          <a:latin typeface="+mn-lt"/>
          <a:ea typeface="+mn-ea"/>
          <a:cs typeface="+mn-cs"/>
        </a:defRPr>
      </a:lvl6pPr>
      <a:lvl7pPr marL="15244445" algn="l" defTabSz="5081270" rtl="0" eaLnBrk="1" latinLnBrk="0" hangingPunct="1">
        <a:defRPr sz="10000" kern="1200">
          <a:solidFill>
            <a:schemeClr val="tx1"/>
          </a:solidFill>
          <a:latin typeface="+mn-lt"/>
          <a:ea typeface="+mn-ea"/>
          <a:cs typeface="+mn-cs"/>
        </a:defRPr>
      </a:lvl7pPr>
      <a:lvl8pPr marL="17785080" algn="l" defTabSz="5081270" rtl="0" eaLnBrk="1" latinLnBrk="0" hangingPunct="1">
        <a:defRPr sz="10000" kern="1200">
          <a:solidFill>
            <a:schemeClr val="tx1"/>
          </a:solidFill>
          <a:latin typeface="+mn-lt"/>
          <a:ea typeface="+mn-ea"/>
          <a:cs typeface="+mn-cs"/>
        </a:defRPr>
      </a:lvl8pPr>
      <a:lvl9pPr marL="20325715" algn="l" defTabSz="5081270" rtl="0" eaLnBrk="1" latinLnBrk="0" hangingPunct="1">
        <a:defRPr sz="10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5" name="Text Box 14"/>
          <p:cNvSpPr txBox="1">
            <a:spLocks noChangeArrowheads="1"/>
          </p:cNvSpPr>
          <p:nvPr userDrawn="1"/>
        </p:nvSpPr>
        <p:spPr bwMode="auto">
          <a:xfrm>
            <a:off x="1703116" y="49377272"/>
            <a:ext cx="3135584" cy="384124"/>
          </a:xfrm>
          <a:prstGeom prst="rect">
            <a:avLst/>
          </a:prstGeom>
          <a:noFill/>
          <a:ln w="9525">
            <a:noFill/>
            <a:miter lim="800000"/>
          </a:ln>
          <a:effectLst/>
        </p:spPr>
        <p:txBody>
          <a:bodyPr wrap="square" lIns="105664" tIns="52822" rIns="105664" bIns="52822">
            <a:spAutoFit/>
          </a:bodyPr>
          <a:lstStyle/>
          <a:p>
            <a:pPr eaLnBrk="0" hangingPunct="0">
              <a:lnSpc>
                <a:spcPct val="65000"/>
              </a:lnSpc>
              <a:spcBef>
                <a:spcPct val="50000"/>
              </a:spcBef>
              <a:defRPr/>
            </a:pPr>
            <a:r>
              <a:rPr lang="en-US" sz="600" b="1" dirty="0">
                <a:solidFill>
                  <a:schemeClr val="bg1">
                    <a:lumMod val="75000"/>
                  </a:schemeClr>
                </a:solidFill>
                <a:latin typeface="Arial" panose="020B0604020202020204" pitchFamily="34" charset="0"/>
              </a:rPr>
              <a:t>RESEARCH POSTER PRESENTATION DESIGN © 2022</a:t>
            </a:r>
            <a:endParaRPr lang="en-US" sz="60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1200" b="1" dirty="0">
                <a:solidFill>
                  <a:schemeClr val="bg1">
                    <a:lumMod val="75000"/>
                  </a:schemeClr>
                </a:solidFill>
                <a:latin typeface="Arial" panose="020B0604020202020204" pitchFamily="34" charset="0"/>
              </a:rPr>
              <a:t>www.PosterPresentations.com</a:t>
            </a:r>
            <a:endParaRPr lang="en-US" sz="1200" b="1" dirty="0">
              <a:solidFill>
                <a:schemeClr val="bg1">
                  <a:lumMod val="75000"/>
                </a:schemeClr>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5081270" rtl="0" eaLnBrk="1" latinLnBrk="0" hangingPunct="1">
        <a:spcBef>
          <a:spcPct val="0"/>
        </a:spcBef>
        <a:buNone/>
        <a:defRPr sz="10100" kern="1200">
          <a:solidFill>
            <a:schemeClr val="bg1"/>
          </a:solidFill>
          <a:latin typeface="Trebuchet MS" panose="020B0603020202020204" pitchFamily="34" charset="0"/>
          <a:ea typeface="+mj-ea"/>
          <a:cs typeface="+mj-cs"/>
        </a:defRPr>
      </a:lvl1pPr>
    </p:titleStyle>
    <p:bodyStyle>
      <a:lvl1pPr marL="1905635" indent="-1905635" algn="l" defTabSz="5081270" rtl="0" eaLnBrk="1" latinLnBrk="0" hangingPunct="1">
        <a:spcBef>
          <a:spcPct val="20000"/>
        </a:spcBef>
        <a:buFont typeface="Arial" panose="020B0604020202020204" pitchFamily="34" charset="0"/>
        <a:buChar char="•"/>
        <a:defRPr sz="17800" kern="1200">
          <a:solidFill>
            <a:schemeClr val="tx1"/>
          </a:solidFill>
          <a:latin typeface="+mn-lt"/>
          <a:ea typeface="+mn-ea"/>
          <a:cs typeface="+mn-cs"/>
        </a:defRPr>
      </a:lvl1pPr>
      <a:lvl2pPr marL="4128770" indent="-1588135" algn="l" defTabSz="5081270" rtl="0" eaLnBrk="1" latinLnBrk="0" hangingPunct="1">
        <a:spcBef>
          <a:spcPct val="20000"/>
        </a:spcBef>
        <a:buFont typeface="Arial" panose="020B0604020202020204" pitchFamily="34" charset="0"/>
        <a:buChar char="–"/>
        <a:defRPr sz="15700" kern="1200">
          <a:solidFill>
            <a:schemeClr val="tx1"/>
          </a:solidFill>
          <a:latin typeface="+mn-lt"/>
          <a:ea typeface="+mn-ea"/>
          <a:cs typeface="+mn-cs"/>
        </a:defRPr>
      </a:lvl2pPr>
      <a:lvl3pPr marL="6351905" indent="-1270635" algn="l" defTabSz="5081270" rtl="0" eaLnBrk="1" latinLnBrk="0" hangingPunct="1">
        <a:spcBef>
          <a:spcPct val="20000"/>
        </a:spcBef>
        <a:buFont typeface="Arial" panose="020B0604020202020204" pitchFamily="34" charset="0"/>
        <a:buChar char="•"/>
        <a:defRPr sz="13400" kern="1200">
          <a:solidFill>
            <a:schemeClr val="tx1"/>
          </a:solidFill>
          <a:latin typeface="+mn-lt"/>
          <a:ea typeface="+mn-ea"/>
          <a:cs typeface="+mn-cs"/>
        </a:defRPr>
      </a:lvl3pPr>
      <a:lvl4pPr marL="889254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4pPr>
      <a:lvl5pPr marL="1143317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5pPr>
      <a:lvl6pPr marL="1397381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6pPr>
      <a:lvl7pPr marL="1651444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7pPr>
      <a:lvl8pPr marL="1905571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8pPr>
      <a:lvl9pPr marL="2159635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9pPr>
    </p:bodyStyle>
    <p:otherStyle>
      <a:defPPr>
        <a:defRPr lang="en-US"/>
      </a:defPPr>
      <a:lvl1pPr marL="0" algn="l" defTabSz="5081270" rtl="0" eaLnBrk="1" latinLnBrk="0" hangingPunct="1">
        <a:defRPr sz="10000" kern="1200">
          <a:solidFill>
            <a:schemeClr val="tx1"/>
          </a:solidFill>
          <a:latin typeface="+mn-lt"/>
          <a:ea typeface="+mn-ea"/>
          <a:cs typeface="+mn-cs"/>
        </a:defRPr>
      </a:lvl1pPr>
      <a:lvl2pPr marL="2540635" algn="l" defTabSz="5081270" rtl="0" eaLnBrk="1" latinLnBrk="0" hangingPunct="1">
        <a:defRPr sz="10000" kern="1200">
          <a:solidFill>
            <a:schemeClr val="tx1"/>
          </a:solidFill>
          <a:latin typeface="+mn-lt"/>
          <a:ea typeface="+mn-ea"/>
          <a:cs typeface="+mn-cs"/>
        </a:defRPr>
      </a:lvl2pPr>
      <a:lvl3pPr marL="5081270" algn="l" defTabSz="5081270" rtl="0" eaLnBrk="1" latinLnBrk="0" hangingPunct="1">
        <a:defRPr sz="10000" kern="1200">
          <a:solidFill>
            <a:schemeClr val="tx1"/>
          </a:solidFill>
          <a:latin typeface="+mn-lt"/>
          <a:ea typeface="+mn-ea"/>
          <a:cs typeface="+mn-cs"/>
        </a:defRPr>
      </a:lvl3pPr>
      <a:lvl4pPr marL="7621905" algn="l" defTabSz="5081270" rtl="0" eaLnBrk="1" latinLnBrk="0" hangingPunct="1">
        <a:defRPr sz="10000" kern="1200">
          <a:solidFill>
            <a:schemeClr val="tx1"/>
          </a:solidFill>
          <a:latin typeface="+mn-lt"/>
          <a:ea typeface="+mn-ea"/>
          <a:cs typeface="+mn-cs"/>
        </a:defRPr>
      </a:lvl4pPr>
      <a:lvl5pPr marL="10163175" algn="l" defTabSz="5081270" rtl="0" eaLnBrk="1" latinLnBrk="0" hangingPunct="1">
        <a:defRPr sz="10000" kern="1200">
          <a:solidFill>
            <a:schemeClr val="tx1"/>
          </a:solidFill>
          <a:latin typeface="+mn-lt"/>
          <a:ea typeface="+mn-ea"/>
          <a:cs typeface="+mn-cs"/>
        </a:defRPr>
      </a:lvl5pPr>
      <a:lvl6pPr marL="12703810" algn="l" defTabSz="5081270" rtl="0" eaLnBrk="1" latinLnBrk="0" hangingPunct="1">
        <a:defRPr sz="10000" kern="1200">
          <a:solidFill>
            <a:schemeClr val="tx1"/>
          </a:solidFill>
          <a:latin typeface="+mn-lt"/>
          <a:ea typeface="+mn-ea"/>
          <a:cs typeface="+mn-cs"/>
        </a:defRPr>
      </a:lvl6pPr>
      <a:lvl7pPr marL="15244445" algn="l" defTabSz="5081270" rtl="0" eaLnBrk="1" latinLnBrk="0" hangingPunct="1">
        <a:defRPr sz="10000" kern="1200">
          <a:solidFill>
            <a:schemeClr val="tx1"/>
          </a:solidFill>
          <a:latin typeface="+mn-lt"/>
          <a:ea typeface="+mn-ea"/>
          <a:cs typeface="+mn-cs"/>
        </a:defRPr>
      </a:lvl7pPr>
      <a:lvl8pPr marL="17785080" algn="l" defTabSz="5081270" rtl="0" eaLnBrk="1" latinLnBrk="0" hangingPunct="1">
        <a:defRPr sz="10000" kern="1200">
          <a:solidFill>
            <a:schemeClr val="tx1"/>
          </a:solidFill>
          <a:latin typeface="+mn-lt"/>
          <a:ea typeface="+mn-ea"/>
          <a:cs typeface="+mn-cs"/>
        </a:defRPr>
      </a:lvl8pPr>
      <a:lvl9pPr marL="20325715" algn="l" defTabSz="5081270" rtl="0" eaLnBrk="1" latinLnBrk="0" hangingPunct="1">
        <a:defRPr sz="10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1" Type="http://schemas.openxmlformats.org/officeDocument/2006/relationships/slideLayout" Target="../slideLayouts/slideLayout1.xml"/><Relationship Id="rId20" Type="http://schemas.openxmlformats.org/officeDocument/2006/relationships/image" Target="../media/image26.svg"/><Relationship Id="rId2" Type="http://schemas.openxmlformats.org/officeDocument/2006/relationships/image" Target="../media/image8.png"/><Relationship Id="rId19" Type="http://schemas.openxmlformats.org/officeDocument/2006/relationships/image" Target="../media/image25.png"/><Relationship Id="rId18" Type="http://schemas.openxmlformats.org/officeDocument/2006/relationships/image" Target="../media/image24.svg"/><Relationship Id="rId17" Type="http://schemas.openxmlformats.org/officeDocument/2006/relationships/image" Target="../media/image23.png"/><Relationship Id="rId16" Type="http://schemas.openxmlformats.org/officeDocument/2006/relationships/image" Target="../media/image22.svg"/><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sv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1621" y="8929394"/>
            <a:ext cx="17002878" cy="7452995"/>
          </a:xfrm>
        </p:spPr>
        <p:txBody>
          <a:bodyPr/>
          <a:lstStyle/>
          <a:p>
            <a:pPr indent="457200" algn="just"/>
            <a:r>
              <a:rPr lang="en-US" sz="3000">
                <a:solidFill>
                  <a:schemeClr val="tx1"/>
                </a:solidFill>
                <a:latin typeface="Times New Roman" panose="02020603050405020304" pitchFamily="18" charset="0"/>
              </a:rPr>
              <a:t>Spectrum sensing for wireless communication has a crucial role in next-generation networks, enabling devices to identify and adapt to the growing demand for wireless connectivity. In this paper, we address challenges in spectrum sensing and propose an innovative deep network, namely Spectrum Sensing Network (SpecSenseNet) for over-the-air communication sensing. SpecSenseNet is an architecture based on U-Net, incorporating advanced state-of-the-art deep learning techniques to optimize sensing performance. These approaches, including depth-wise separable convolution, recurrent residual blocks, and Atrous Spatial Pyramid Pooling, significantly reduce the trainable parameters of the network. Indeed, the network’s size is optimized while maintaining its prediction performance. As a result, SpecSenseNet reduces effectively its trainable parameters to 7.8M and maintain the same global accuracy at 97.23% compared to U-Net. In terms of evaluation, we generate a synthetic signal dataset containing two signal types, which are fifth-generation new radio (5G NR) and long-term evolution (LTE) adapted to various levels of additive noise in the range of [0, 30] dB. Regarding simulation results, SpecSenseNet demonstrates impressive prediction performance, even in high noise density environments. Notably, reducing the number of trainable parameters enhances model’s efficiency, generalizability, and ease of deployment.</a:t>
            </a:r>
            <a:endParaRPr lang="en-US" sz="3000">
              <a:solidFill>
                <a:schemeClr val="tx1"/>
              </a:solidFill>
              <a:latin typeface="Times New Roman" panose="02020603050405020304" pitchFamily="18" charset="0"/>
            </a:endParaRPr>
          </a:p>
        </p:txBody>
      </p:sp>
      <p:sp>
        <p:nvSpPr>
          <p:cNvPr id="3" name="Text Placeholder 2"/>
          <p:cNvSpPr>
            <a:spLocks noGrp="1"/>
          </p:cNvSpPr>
          <p:nvPr>
            <p:ph type="body" sz="quarter" idx="11"/>
          </p:nvPr>
        </p:nvSpPr>
        <p:spPr>
          <a:xfrm>
            <a:off x="756510" y="8059608"/>
            <a:ext cx="16989457" cy="918210"/>
          </a:xfrm>
        </p:spPr>
        <p:txBody>
          <a:bodyPr/>
          <a:lstStyle/>
          <a:p>
            <a:r>
              <a:rPr lang="en-US"/>
              <a:t>Abstrace</a:t>
            </a:r>
            <a:endParaRPr lang="en-US"/>
          </a:p>
        </p:txBody>
      </p:sp>
      <p:sp>
        <p:nvSpPr>
          <p:cNvPr id="4" name="Text Placeholder 3"/>
          <p:cNvSpPr>
            <a:spLocks noGrp="1"/>
          </p:cNvSpPr>
          <p:nvPr>
            <p:ph type="body" sz="quarter" idx="20"/>
          </p:nvPr>
        </p:nvSpPr>
        <p:spPr>
          <a:xfrm>
            <a:off x="756507" y="30431861"/>
            <a:ext cx="16993609" cy="918210"/>
          </a:xfrm>
        </p:spPr>
        <p:txBody>
          <a:bodyPr/>
          <a:lstStyle/>
          <a:p>
            <a:r>
              <a:rPr lang="en-US"/>
              <a:t>Contribution</a:t>
            </a:r>
            <a:endParaRPr lang="en-US"/>
          </a:p>
        </p:txBody>
      </p:sp>
      <p:sp>
        <p:nvSpPr>
          <p:cNvPr id="5" name="Text Placeholder 4"/>
          <p:cNvSpPr>
            <a:spLocks noGrp="1"/>
          </p:cNvSpPr>
          <p:nvPr>
            <p:ph type="body" sz="quarter" idx="25"/>
          </p:nvPr>
        </p:nvSpPr>
        <p:spPr>
          <a:xfrm>
            <a:off x="760860" y="17201068"/>
            <a:ext cx="16989238" cy="918210"/>
          </a:xfrm>
        </p:spPr>
        <p:txBody>
          <a:bodyPr/>
          <a:lstStyle/>
          <a:p>
            <a:r>
              <a:rPr lang="en-US"/>
              <a:t>Spectrum sensing based on deep learning infrastructure</a:t>
            </a:r>
            <a:endParaRPr lang="en-US"/>
          </a:p>
        </p:txBody>
      </p:sp>
      <p:sp>
        <p:nvSpPr>
          <p:cNvPr id="6" name="Text Placeholder 5"/>
          <p:cNvSpPr>
            <a:spLocks noGrp="1"/>
          </p:cNvSpPr>
          <p:nvPr>
            <p:ph type="body" sz="quarter" idx="26"/>
          </p:nvPr>
        </p:nvSpPr>
        <p:spPr>
          <a:xfrm>
            <a:off x="760860" y="18070854"/>
            <a:ext cx="16989238" cy="3759835"/>
          </a:xfrm>
        </p:spPr>
        <p:txBody>
          <a:bodyPr/>
          <a:lstStyle/>
          <a:p>
            <a:pPr indent="457200" algn="just"/>
            <a:r>
              <a:rPr lang="en-US" sz="3000">
                <a:solidFill>
                  <a:schemeClr val="tx1"/>
                </a:solidFill>
                <a:latin typeface="Times New Roman" panose="02020603050405020304" pitchFamily="18" charset="0"/>
              </a:rPr>
              <a:t>Spectrum sensing refers as identifying availability and non-availability of wireless communication networks or radio networks in particular frequency bands. When a traditional frequency allocation scheme cannot provide high data rate demand constantly, it leads to waste spectrum resources.These resources can be allocated for others in need, such fifth generation new radio or long-term evolution simultaneously. Therefore, spectrum sensing for 5G NR and LTE has become a main topic currently presenting many challenges, focusing on performance enhancement of monitoring and managing limited spectrum resources effectively</a:t>
            </a:r>
            <a:endParaRPr lang="en-US" sz="3000">
              <a:solidFill>
                <a:schemeClr val="tx1"/>
              </a:solidFill>
              <a:latin typeface="Times New Roman" panose="02020603050405020304" pitchFamily="18" charset="0"/>
            </a:endParaRPr>
          </a:p>
        </p:txBody>
      </p:sp>
      <p:sp>
        <p:nvSpPr>
          <p:cNvPr id="7" name="Text Placeholder 6"/>
          <p:cNvSpPr>
            <a:spLocks noGrp="1"/>
          </p:cNvSpPr>
          <p:nvPr>
            <p:ph type="body" sz="quarter" idx="27"/>
          </p:nvPr>
        </p:nvSpPr>
        <p:spPr>
          <a:xfrm>
            <a:off x="18271621" y="8011186"/>
            <a:ext cx="16984570" cy="918210"/>
          </a:xfrm>
        </p:spPr>
        <p:txBody>
          <a:bodyPr/>
          <a:lstStyle/>
          <a:p>
            <a:r>
              <a:rPr lang="en-US"/>
              <a:t>SpecSenSenseNet architecture</a:t>
            </a:r>
            <a:endParaRPr lang="en-US"/>
          </a:p>
        </p:txBody>
      </p:sp>
      <p:sp>
        <p:nvSpPr>
          <p:cNvPr id="8" name="Text Placeholder 7"/>
          <p:cNvSpPr>
            <a:spLocks noGrp="1"/>
          </p:cNvSpPr>
          <p:nvPr>
            <p:ph type="body" sz="quarter" idx="28"/>
          </p:nvPr>
        </p:nvSpPr>
        <p:spPr>
          <a:xfrm>
            <a:off x="4197985" y="28698825"/>
            <a:ext cx="10115550" cy="1020445"/>
          </a:xfrm>
        </p:spPr>
        <p:txBody>
          <a:bodyPr wrap="square"/>
          <a:lstStyle/>
          <a:p>
            <a:r>
              <a:rPr lang="en-US" sz="3200">
                <a:solidFill>
                  <a:schemeClr val="tx1"/>
                </a:solidFill>
                <a:latin typeface="Times New Roman" panose="02020603050405020304" pitchFamily="18" charset="0"/>
              </a:rPr>
              <a:t>Fig 1. An overview of spectrum sensing for 5G and LTE.</a:t>
            </a:r>
            <a:endParaRPr lang="en-US" sz="3200">
              <a:solidFill>
                <a:schemeClr val="tx1"/>
              </a:solidFill>
              <a:latin typeface="Times New Roman" panose="02020603050405020304" pitchFamily="18" charset="0"/>
            </a:endParaRPr>
          </a:p>
        </p:txBody>
      </p:sp>
      <p:sp>
        <p:nvSpPr>
          <p:cNvPr id="9" name="Text Placeholder 8"/>
          <p:cNvSpPr>
            <a:spLocks noGrp="1"/>
          </p:cNvSpPr>
          <p:nvPr>
            <p:ph type="body" sz="quarter" idx="29"/>
          </p:nvPr>
        </p:nvSpPr>
        <p:spPr>
          <a:xfrm>
            <a:off x="18280345" y="43057096"/>
            <a:ext cx="16976067" cy="918210"/>
          </a:xfrm>
        </p:spPr>
        <p:txBody>
          <a:bodyPr/>
          <a:lstStyle/>
          <a:p>
            <a:r>
              <a:rPr lang="en-US"/>
              <a:t>Conclusion</a:t>
            </a:r>
            <a:endParaRPr lang="en-US"/>
          </a:p>
        </p:txBody>
      </p:sp>
      <p:sp>
        <p:nvSpPr>
          <p:cNvPr id="10" name="Text Placeholder 9"/>
          <p:cNvSpPr>
            <a:spLocks noGrp="1"/>
          </p:cNvSpPr>
          <p:nvPr>
            <p:ph type="body" sz="quarter" idx="30"/>
          </p:nvPr>
        </p:nvSpPr>
        <p:spPr>
          <a:xfrm>
            <a:off x="18267176" y="44014408"/>
            <a:ext cx="16984570" cy="4221480"/>
          </a:xfrm>
        </p:spPr>
        <p:txBody>
          <a:bodyPr/>
          <a:lstStyle/>
          <a:p>
            <a:pPr indent="457200" algn="just"/>
            <a:r>
              <a:rPr lang="en-US" sz="3000">
                <a:solidFill>
                  <a:schemeClr val="tx1"/>
                </a:solidFill>
                <a:latin typeface="Times New Roman" panose="02020603050405020304" pitchFamily="18" charset="0"/>
              </a:rPr>
              <a:t>In this paper, we introduced SpecSenseNet, a novel deep learning architecture based on U-Net. SpecSenseNet achieves impressive performance in spectrum sensing for 5G and LTE under various SNR levels. Our work addresses the challenge of applying deep learning to spectrum sensing tasks. The proposed network leverages cutting-edge deep learning techniques to significantly reduce the number of trainable parameters compared to U-Net and other variants. This reduction in complexity enhances the efficiency of both training and prediction phases. In summary, simulations demonstrate that SpecSenseNet achieves robust classification for 5G and LTE spectrum sensing, even in the presence of high additive noise. This performance makes SpecSenseNet well-suited for real world deployments.</a:t>
            </a:r>
            <a:endParaRPr lang="en-US" sz="3000">
              <a:solidFill>
                <a:schemeClr val="tx1"/>
              </a:solidFill>
              <a:latin typeface="Times New Roman" panose="02020603050405020304" pitchFamily="18" charset="0"/>
            </a:endParaRPr>
          </a:p>
        </p:txBody>
      </p:sp>
      <p:sp>
        <p:nvSpPr>
          <p:cNvPr id="11" name="Text Placeholder 10"/>
          <p:cNvSpPr>
            <a:spLocks noGrp="1"/>
          </p:cNvSpPr>
          <p:nvPr>
            <p:ph type="body" sz="quarter" idx="96"/>
          </p:nvPr>
        </p:nvSpPr>
        <p:spPr>
          <a:xfrm>
            <a:off x="741620" y="31367821"/>
            <a:ext cx="17004346" cy="10038715"/>
          </a:xfrm>
        </p:spPr>
        <p:txBody>
          <a:bodyPr/>
          <a:lstStyle/>
          <a:p>
            <a:pPr indent="457200" algn="just"/>
            <a:r>
              <a:rPr lang="en-US" sz="3000">
                <a:solidFill>
                  <a:schemeClr val="tx1"/>
                </a:solidFill>
                <a:latin typeface="Times New Roman" panose="02020603050405020304" pitchFamily="18" charset="0"/>
              </a:rPr>
              <a:t>In this work, we leverage deep learning approaches to tackle sensing tasks and propose an innovative U-Net-based deep network architecture, called Spectrum Sensing Network (SpecSenseNet),which significantly reduces the network’s size while enhancing sensing performance for 5G and LTE signals. Notably U-Net is a well known convolutional neural network for its effectiveness in semantic image segmentation, it is designed with a parallel encoder and decoder paths and connected together by skip connection wires. Recently, U-Netpp and other variant models have shown notable improvements of segmentation accuracy; however, these models consume massive memory and computational resources. As a result,they are not suitable for resource-limited devices. To address this limitation, we present SpecSenseNet. The architecture incorporates depth-wise separable convolutions and recurrent residual convolutions within the encoder and decoder paths, replacing standard U-Net blocks. These modifications effectively reduce the network’s size without sacrificing segmentation accuracy. Additionally, Atrous Pyramid Spatial Pooling modules are inserted between the encoder and decoder paths to enhance the learning of relevant features at multiple scales. In summary, we make the following three main contributions:</a:t>
            </a:r>
            <a:endParaRPr lang="en-US" sz="3000">
              <a:solidFill>
                <a:schemeClr val="tx1"/>
              </a:solidFill>
              <a:latin typeface="Times New Roman" panose="02020603050405020304" pitchFamily="18" charset="0"/>
            </a:endParaRPr>
          </a:p>
          <a:p>
            <a:pPr marL="514350" indent="-514350" algn="just">
              <a:buAutoNum type="arabicPeriod"/>
            </a:pPr>
            <a:r>
              <a:rPr lang="en-US" sz="3000">
                <a:solidFill>
                  <a:schemeClr val="tx1"/>
                </a:solidFill>
                <a:latin typeface="Times New Roman" panose="02020603050405020304" pitchFamily="18" charset="0"/>
              </a:rPr>
              <a:t>Addressing spectrum sensing for 5G and LTE problems and utilizing DL approaches to tackle spectrum sensing.</a:t>
            </a:r>
            <a:endParaRPr lang="en-US" sz="3000">
              <a:solidFill>
                <a:schemeClr val="tx1"/>
              </a:solidFill>
              <a:latin typeface="Times New Roman" panose="02020603050405020304" pitchFamily="18" charset="0"/>
            </a:endParaRPr>
          </a:p>
          <a:p>
            <a:pPr marL="514350" indent="-514350" algn="just">
              <a:buAutoNum type="arabicPeriod"/>
            </a:pPr>
            <a:r>
              <a:rPr lang="en-US" sz="3000">
                <a:solidFill>
                  <a:schemeClr val="tx1"/>
                </a:solidFill>
                <a:latin typeface="Times New Roman" panose="02020603050405020304" pitchFamily="18" charset="0"/>
              </a:rPr>
              <a:t>Introducing an innovative SpecSenseNet architecture based on U-Net that optimizes the network’s size and maintains sensing performance for 5G and LTE signals.</a:t>
            </a:r>
            <a:endParaRPr lang="en-US" sz="3000">
              <a:solidFill>
                <a:schemeClr val="tx1"/>
              </a:solidFill>
              <a:latin typeface="Times New Roman" panose="02020603050405020304" pitchFamily="18" charset="0"/>
            </a:endParaRPr>
          </a:p>
          <a:p>
            <a:pPr marL="514350" indent="-514350" algn="just">
              <a:buAutoNum type="arabicPeriod"/>
            </a:pPr>
            <a:r>
              <a:rPr lang="en-US" sz="3000">
                <a:solidFill>
                  <a:schemeClr val="tx1"/>
                </a:solidFill>
                <a:latin typeface="Times New Roman" panose="02020603050405020304" pitchFamily="18" charset="0"/>
              </a:rPr>
              <a:t>By reducing SpecSenseNet’s trainable parameters, the model’s efficiency, generalizability, and ease of deployment are enhanced, leveraging state-of-the-art approaches.</a:t>
            </a:r>
            <a:endParaRPr lang="en-US" sz="3000">
              <a:solidFill>
                <a:schemeClr val="tx1"/>
              </a:solidFill>
              <a:latin typeface="Times New Roman" panose="02020603050405020304" pitchFamily="18" charset="0"/>
            </a:endParaRPr>
          </a:p>
        </p:txBody>
      </p:sp>
      <p:sp>
        <p:nvSpPr>
          <p:cNvPr id="13" name="Text Placeholder 12"/>
          <p:cNvSpPr>
            <a:spLocks noGrp="1"/>
          </p:cNvSpPr>
          <p:nvPr>
            <p:ph type="body" sz="quarter" idx="151"/>
          </p:nvPr>
        </p:nvSpPr>
        <p:spPr>
          <a:xfrm>
            <a:off x="4864735" y="3873500"/>
            <a:ext cx="26270585" cy="1014730"/>
          </a:xfrm>
        </p:spPr>
        <p:txBody>
          <a:bodyPr wrap="square"/>
          <a:lstStyle/>
          <a:p>
            <a:r>
              <a:rPr lang="en-US"/>
              <a:t>Duy-Huan Nguyen, Toan-Van Nguyen, Thien Huynh-The</a:t>
            </a:r>
            <a:endParaRPr lang="en-US"/>
          </a:p>
        </p:txBody>
      </p:sp>
      <p:sp>
        <p:nvSpPr>
          <p:cNvPr id="14" name="Text Placeholder 13"/>
          <p:cNvSpPr>
            <a:spLocks noGrp="1"/>
          </p:cNvSpPr>
          <p:nvPr>
            <p:ph type="body" sz="quarter" idx="153"/>
          </p:nvPr>
        </p:nvSpPr>
        <p:spPr>
          <a:xfrm>
            <a:off x="4864418" y="844397"/>
            <a:ext cx="26270902" cy="2799715"/>
          </a:xfrm>
        </p:spPr>
        <p:txBody>
          <a:bodyPr/>
          <a:lstStyle/>
          <a:p>
            <a:r>
              <a:rPr lang="en-US"/>
              <a:t>Enhancing Spectrum Sensing For 5G and LTE</a:t>
            </a:r>
            <a:endParaRPr lang="en-US"/>
          </a:p>
          <a:p>
            <a:r>
              <a:rPr lang="en-US"/>
              <a:t> With Improved U-Net Architecture</a:t>
            </a:r>
            <a:endParaRPr lang="en-US"/>
          </a:p>
        </p:txBody>
      </p:sp>
      <p:pic>
        <p:nvPicPr>
          <p:cNvPr id="16" name="Picture 15" descr="Comsoc_2_ccc7b7a1cc"/>
          <p:cNvPicPr>
            <a:picLocks noChangeAspect="1"/>
          </p:cNvPicPr>
          <p:nvPr/>
        </p:nvPicPr>
        <p:blipFill>
          <a:blip r:embed="rId1"/>
          <a:stretch>
            <a:fillRect/>
          </a:stretch>
        </p:blipFill>
        <p:spPr>
          <a:xfrm>
            <a:off x="741680" y="43414950"/>
            <a:ext cx="5789295" cy="5262880"/>
          </a:xfrm>
          <a:prstGeom prst="rect">
            <a:avLst/>
          </a:prstGeom>
        </p:spPr>
      </p:pic>
      <p:pic>
        <p:nvPicPr>
          <p:cNvPr id="17" name="Picture 16" descr="Logo_PTIT_University"/>
          <p:cNvPicPr>
            <a:picLocks noChangeAspect="1"/>
          </p:cNvPicPr>
          <p:nvPr/>
        </p:nvPicPr>
        <p:blipFill>
          <a:blip r:embed="rId2"/>
          <a:stretch>
            <a:fillRect/>
          </a:stretch>
        </p:blipFill>
        <p:spPr>
          <a:xfrm>
            <a:off x="8028940" y="44235370"/>
            <a:ext cx="3540760" cy="3540760"/>
          </a:xfrm>
          <a:prstGeom prst="rect">
            <a:avLst/>
          </a:prstGeom>
        </p:spPr>
      </p:pic>
      <p:pic>
        <p:nvPicPr>
          <p:cNvPr id="18" name="Picture 17"/>
          <p:cNvPicPr>
            <a:picLocks noChangeAspect="1"/>
          </p:cNvPicPr>
          <p:nvPr/>
        </p:nvPicPr>
        <p:blipFill>
          <a:blip r:embed="rId3"/>
          <a:stretch>
            <a:fillRect/>
          </a:stretch>
        </p:blipFill>
        <p:spPr>
          <a:xfrm>
            <a:off x="3673475" y="22045930"/>
            <a:ext cx="12002770" cy="6652895"/>
          </a:xfrm>
          <a:prstGeom prst="rect">
            <a:avLst/>
          </a:prstGeom>
        </p:spPr>
      </p:pic>
      <p:sp>
        <p:nvSpPr>
          <p:cNvPr id="27" name="Text Placeholder 6"/>
          <p:cNvSpPr>
            <a:spLocks noGrp="1"/>
          </p:cNvSpPr>
          <p:nvPr/>
        </p:nvSpPr>
        <p:spPr>
          <a:xfrm>
            <a:off x="18285591" y="26751306"/>
            <a:ext cx="16984570" cy="918210"/>
          </a:xfrm>
          <a:prstGeom prst="rect">
            <a:avLst/>
          </a:prstGeom>
          <a:solidFill>
            <a:schemeClr val="accent5">
              <a:lumMod val="50000"/>
            </a:schemeClr>
          </a:solidFill>
        </p:spPr>
        <p:txBody>
          <a:bodyPr wrap="square" lIns="105865" tIns="105865" rIns="105865" bIns="105865" anchor="t" anchorCtr="0">
            <a:spAutoFit/>
          </a:bodyPr>
          <a:lstStyle>
            <a:lvl1pPr marL="0" indent="0" algn="ctr" defTabSz="5081270" rtl="0" eaLnBrk="1" latinLnBrk="0" hangingPunct="1">
              <a:spcBef>
                <a:spcPct val="20000"/>
              </a:spcBef>
              <a:buFont typeface="Arial" panose="020B0604020202020204" pitchFamily="34" charset="0"/>
              <a:buNone/>
              <a:defRPr sz="4600" b="1" u="none" kern="1200" baseline="0">
                <a:solidFill>
                  <a:schemeClr val="bg1"/>
                </a:solidFill>
                <a:latin typeface="Century Gothic" panose="020B0502020202020204" pitchFamily="34" charset="0"/>
                <a:ea typeface="+mn-ea"/>
                <a:cs typeface="+mn-cs"/>
              </a:defRPr>
            </a:lvl1pPr>
            <a:lvl2pPr marL="4128770" indent="-1588135" algn="l" defTabSz="5081270" rtl="0" eaLnBrk="1" latinLnBrk="0" hangingPunct="1">
              <a:spcBef>
                <a:spcPct val="20000"/>
              </a:spcBef>
              <a:buFont typeface="Arial" panose="020B0604020202020204" pitchFamily="34" charset="0"/>
              <a:buChar char="–"/>
              <a:defRPr sz="15700" kern="1200">
                <a:solidFill>
                  <a:schemeClr val="tx1"/>
                </a:solidFill>
                <a:latin typeface="+mn-lt"/>
                <a:ea typeface="+mn-ea"/>
                <a:cs typeface="+mn-cs"/>
              </a:defRPr>
            </a:lvl2pPr>
            <a:lvl3pPr marL="6351905" indent="-1270635" algn="l" defTabSz="5081270" rtl="0" eaLnBrk="1" latinLnBrk="0" hangingPunct="1">
              <a:spcBef>
                <a:spcPct val="20000"/>
              </a:spcBef>
              <a:buFont typeface="Arial" panose="020B0604020202020204" pitchFamily="34" charset="0"/>
              <a:buChar char="•"/>
              <a:defRPr sz="13400" kern="1200">
                <a:solidFill>
                  <a:schemeClr val="tx1"/>
                </a:solidFill>
                <a:latin typeface="+mn-lt"/>
                <a:ea typeface="+mn-ea"/>
                <a:cs typeface="+mn-cs"/>
              </a:defRPr>
            </a:lvl3pPr>
            <a:lvl4pPr marL="889254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4pPr>
            <a:lvl5pPr marL="1143317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5pPr>
            <a:lvl6pPr marL="1397381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6pPr>
            <a:lvl7pPr marL="1651444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7pPr>
            <a:lvl8pPr marL="1905571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8pPr>
            <a:lvl9pPr marL="2159635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9pPr>
          </a:lstStyle>
          <a:p>
            <a:r>
              <a:rPr lang="en-US"/>
              <a:t>Result</a:t>
            </a:r>
            <a:endParaRPr lang="en-US"/>
          </a:p>
        </p:txBody>
      </p:sp>
      <p:pic>
        <p:nvPicPr>
          <p:cNvPr id="28" name="Picture 27"/>
          <p:cNvPicPr>
            <a:picLocks noChangeAspect="1"/>
          </p:cNvPicPr>
          <p:nvPr/>
        </p:nvPicPr>
        <p:blipFill>
          <a:blip r:embed="rId4"/>
          <a:stretch>
            <a:fillRect/>
          </a:stretch>
        </p:blipFill>
        <p:spPr>
          <a:xfrm>
            <a:off x="18306415" y="28961080"/>
            <a:ext cx="8046085" cy="6035040"/>
          </a:xfrm>
          <a:prstGeom prst="rect">
            <a:avLst/>
          </a:prstGeom>
        </p:spPr>
      </p:pic>
      <p:pic>
        <p:nvPicPr>
          <p:cNvPr id="29" name="Picture 28"/>
          <p:cNvPicPr>
            <a:picLocks noChangeAspect="1"/>
          </p:cNvPicPr>
          <p:nvPr/>
        </p:nvPicPr>
        <p:blipFill>
          <a:blip r:embed="rId5"/>
          <a:stretch>
            <a:fillRect/>
          </a:stretch>
        </p:blipFill>
        <p:spPr>
          <a:xfrm>
            <a:off x="26352500" y="28441650"/>
            <a:ext cx="4454525" cy="3342005"/>
          </a:xfrm>
          <a:prstGeom prst="rect">
            <a:avLst/>
          </a:prstGeom>
        </p:spPr>
      </p:pic>
      <p:pic>
        <p:nvPicPr>
          <p:cNvPr id="30" name="Picture 29"/>
          <p:cNvPicPr>
            <a:picLocks noChangeAspect="1"/>
          </p:cNvPicPr>
          <p:nvPr/>
        </p:nvPicPr>
        <p:blipFill>
          <a:blip r:embed="rId6"/>
          <a:stretch>
            <a:fillRect/>
          </a:stretch>
        </p:blipFill>
        <p:spPr>
          <a:xfrm>
            <a:off x="30826710" y="28441650"/>
            <a:ext cx="4443730" cy="3332480"/>
          </a:xfrm>
          <a:prstGeom prst="rect">
            <a:avLst/>
          </a:prstGeom>
        </p:spPr>
      </p:pic>
      <p:pic>
        <p:nvPicPr>
          <p:cNvPr id="31" name="Picture 30"/>
          <p:cNvPicPr>
            <a:picLocks noChangeAspect="1"/>
          </p:cNvPicPr>
          <p:nvPr/>
        </p:nvPicPr>
        <p:blipFill>
          <a:blip r:embed="rId7"/>
          <a:stretch>
            <a:fillRect/>
          </a:stretch>
        </p:blipFill>
        <p:spPr>
          <a:xfrm>
            <a:off x="26523950" y="31783655"/>
            <a:ext cx="4283710" cy="3212465"/>
          </a:xfrm>
          <a:prstGeom prst="rect">
            <a:avLst/>
          </a:prstGeom>
        </p:spPr>
      </p:pic>
      <p:pic>
        <p:nvPicPr>
          <p:cNvPr id="32" name="Picture 31"/>
          <p:cNvPicPr>
            <a:picLocks noChangeAspect="1"/>
          </p:cNvPicPr>
          <p:nvPr/>
        </p:nvPicPr>
        <p:blipFill>
          <a:blip r:embed="rId8"/>
          <a:stretch>
            <a:fillRect/>
          </a:stretch>
        </p:blipFill>
        <p:spPr>
          <a:xfrm>
            <a:off x="31021655" y="31783655"/>
            <a:ext cx="4282440" cy="3212465"/>
          </a:xfrm>
          <a:prstGeom prst="rect">
            <a:avLst/>
          </a:prstGeom>
        </p:spPr>
      </p:pic>
      <p:sp>
        <p:nvSpPr>
          <p:cNvPr id="33" name="Text Box 32"/>
          <p:cNvSpPr txBox="1"/>
          <p:nvPr/>
        </p:nvSpPr>
        <p:spPr>
          <a:xfrm>
            <a:off x="27418030" y="35086925"/>
            <a:ext cx="7660005" cy="553085"/>
          </a:xfrm>
          <a:prstGeom prst="rect">
            <a:avLst/>
          </a:prstGeom>
          <a:noFill/>
        </p:spPr>
        <p:txBody>
          <a:bodyPr wrap="square" rtlCol="0">
            <a:spAutoFit/>
          </a:bodyPr>
          <a:p>
            <a:r>
              <a:rPr lang="en-US" sz="3000" dirty="0">
                <a:solidFill>
                  <a:schemeClr val="tx1"/>
                </a:solidFill>
                <a:latin typeface="Times New Roman" panose="02020603050405020304" pitchFamily="18" charset="0"/>
                <a:cs typeface="Times New Roman" panose="02020603050405020304" pitchFamily="18" charset="0"/>
              </a:rPr>
              <a:t>Fig 5. Confusion matrix in different SNR levels</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34" name="Text Box 33"/>
          <p:cNvSpPr txBox="1"/>
          <p:nvPr/>
        </p:nvSpPr>
        <p:spPr>
          <a:xfrm>
            <a:off x="18591530" y="35064700"/>
            <a:ext cx="7474585" cy="952500"/>
          </a:xfrm>
          <a:prstGeom prst="rect">
            <a:avLst/>
          </a:prstGeom>
          <a:noFill/>
        </p:spPr>
        <p:txBody>
          <a:bodyPr wrap="square" rtlCol="0">
            <a:noAutofit/>
          </a:bodyPr>
          <a:p>
            <a:r>
              <a:rPr lang="en-US" sz="3000" dirty="0">
                <a:latin typeface="Times New Roman" panose="02020603050405020304" pitchFamily="18" charset="0"/>
                <a:cs typeface="Times New Roman" panose="02020603050405020304" pitchFamily="18" charset="0"/>
              </a:rPr>
              <a:t> Fig 4. Method comparison under different SNR regimes.</a:t>
            </a:r>
            <a:endParaRPr lang="en-US" sz="3000" dirty="0">
              <a:latin typeface="Times New Roman" panose="02020603050405020304" pitchFamily="18" charset="0"/>
              <a:cs typeface="Times New Roman" panose="02020603050405020304" pitchFamily="18" charset="0"/>
            </a:endParaRPr>
          </a:p>
        </p:txBody>
      </p:sp>
      <p:pic>
        <p:nvPicPr>
          <p:cNvPr id="35" name="Picture 34"/>
          <p:cNvPicPr>
            <a:picLocks noChangeAspect="1"/>
          </p:cNvPicPr>
          <p:nvPr/>
        </p:nvPicPr>
        <p:blipFill>
          <a:blip r:embed="rId9"/>
          <a:stretch>
            <a:fillRect/>
          </a:stretch>
        </p:blipFill>
        <p:spPr>
          <a:xfrm>
            <a:off x="18472150" y="36086415"/>
            <a:ext cx="8185150" cy="6139180"/>
          </a:xfrm>
          <a:prstGeom prst="rect">
            <a:avLst/>
          </a:prstGeom>
        </p:spPr>
      </p:pic>
      <p:pic>
        <p:nvPicPr>
          <p:cNvPr id="36" name="Picture 35"/>
          <p:cNvPicPr>
            <a:picLocks noChangeAspect="1"/>
          </p:cNvPicPr>
          <p:nvPr/>
        </p:nvPicPr>
        <p:blipFill>
          <a:blip r:embed="rId10"/>
          <a:stretch>
            <a:fillRect/>
          </a:stretch>
        </p:blipFill>
        <p:spPr>
          <a:xfrm>
            <a:off x="26656665" y="36086415"/>
            <a:ext cx="8190230" cy="6142990"/>
          </a:xfrm>
          <a:prstGeom prst="rect">
            <a:avLst/>
          </a:prstGeom>
        </p:spPr>
      </p:pic>
      <p:sp>
        <p:nvSpPr>
          <p:cNvPr id="37" name="Text Box 36"/>
          <p:cNvSpPr txBox="1"/>
          <p:nvPr/>
        </p:nvSpPr>
        <p:spPr>
          <a:xfrm>
            <a:off x="20605115" y="42097325"/>
            <a:ext cx="12691745" cy="553085"/>
          </a:xfrm>
          <a:prstGeom prst="rect">
            <a:avLst/>
          </a:prstGeom>
          <a:noFill/>
        </p:spPr>
        <p:txBody>
          <a:bodyPr wrap="square" rtlCol="0">
            <a:spAutoFit/>
          </a:bodyPr>
          <a:p>
            <a:r>
              <a:rPr lang="en-US" sz="3000" dirty="0">
                <a:latin typeface="Times New Roman" panose="02020603050405020304" pitchFamily="18" charset="0"/>
                <a:cs typeface="Times New Roman" panose="02020603050405020304" pitchFamily="18" charset="0"/>
              </a:rPr>
              <a:t>Fig 6. Visualization of received spectrograms in SNR levels: 5 (dB) and 15 (dB). </a:t>
            </a:r>
            <a:endParaRPr lang="en-US" sz="3000" dirty="0">
              <a:latin typeface="Times New Roman" panose="02020603050405020304" pitchFamily="18" charset="0"/>
              <a:cs typeface="Times New Roman" panose="02020603050405020304" pitchFamily="18" charset="0"/>
            </a:endParaRPr>
          </a:p>
        </p:txBody>
      </p:sp>
      <p:pic>
        <p:nvPicPr>
          <p:cNvPr id="40" name="Picture 39" descr="Design-SpecSenseNet"/>
          <p:cNvPicPr>
            <a:picLocks noChangeAspect="1"/>
          </p:cNvPicPr>
          <p:nvPr/>
        </p:nvPicPr>
        <p:blipFill>
          <a:blip r:embed="rId11"/>
          <a:stretch>
            <a:fillRect/>
          </a:stretch>
        </p:blipFill>
        <p:spPr>
          <a:xfrm>
            <a:off x="27706955" y="9123045"/>
            <a:ext cx="7293610" cy="16677640"/>
          </a:xfrm>
          <a:prstGeom prst="rect">
            <a:avLst/>
          </a:prstGeom>
        </p:spPr>
      </p:pic>
      <p:sp>
        <p:nvSpPr>
          <p:cNvPr id="41" name="Text Box 40"/>
          <p:cNvSpPr txBox="1"/>
          <p:nvPr/>
        </p:nvSpPr>
        <p:spPr>
          <a:xfrm>
            <a:off x="28546425" y="25802590"/>
            <a:ext cx="6646545" cy="648335"/>
          </a:xfrm>
          <a:prstGeom prst="rect">
            <a:avLst/>
          </a:prstGeom>
          <a:noFill/>
        </p:spPr>
        <p:txBody>
          <a:bodyPr wrap="square" rtlCol="0">
            <a:noAutofit/>
          </a:bodyPr>
          <a:p>
            <a:r>
              <a:rPr lang="en-US" sz="3000" dirty="0">
                <a:latin typeface="Times New Roman" panose="02020603050405020304" pitchFamily="18" charset="0"/>
                <a:cs typeface="Times New Roman" panose="02020603050405020304" pitchFamily="18" charset="0"/>
              </a:rPr>
              <a:t>Fig 3. The architecture of SpecSenseNet.</a:t>
            </a:r>
            <a:endParaRPr lang="en-US" sz="3000" dirty="0">
              <a:latin typeface="Times New Roman" panose="02020603050405020304" pitchFamily="18" charset="0"/>
              <a:cs typeface="Times New Roman" panose="02020603050405020304" pitchFamily="18" charset="0"/>
            </a:endParaRPr>
          </a:p>
        </p:txBody>
      </p:sp>
      <p:sp>
        <p:nvSpPr>
          <p:cNvPr id="43" name="Text Box 42"/>
          <p:cNvSpPr txBox="1"/>
          <p:nvPr/>
        </p:nvSpPr>
        <p:spPr>
          <a:xfrm>
            <a:off x="18514060" y="15397480"/>
            <a:ext cx="9192895" cy="1803400"/>
          </a:xfrm>
          <a:prstGeom prst="rect">
            <a:avLst/>
          </a:prstGeom>
          <a:noFill/>
        </p:spPr>
        <p:txBody>
          <a:bodyPr wrap="square" rtlCol="0">
            <a:noAutofit/>
          </a:bodyPr>
          <a:p>
            <a:pPr indent="457200" algn="just"/>
            <a:r>
              <a:rPr lang="en-US" sz="3000" dirty="0">
                <a:latin typeface="Times New Roman" panose="02020603050405020304" pitchFamily="18" charset="0"/>
                <a:cs typeface="Times New Roman" panose="02020603050405020304" pitchFamily="18" charset="0"/>
              </a:rPr>
              <a:t>In particular, DSC is utilized as a convolution operator to replace for a regular convolution in the U-net architecture design. The output of DSC can be expressed as follows:</a:t>
            </a:r>
            <a:endParaRPr lang="en-US" sz="3000" dirty="0">
              <a:latin typeface="Times New Roman" panose="02020603050405020304" pitchFamily="18" charset="0"/>
              <a:cs typeface="Times New Roman" panose="02020603050405020304" pitchFamily="18" charset="0"/>
            </a:endParaRPr>
          </a:p>
        </p:txBody>
      </p:sp>
      <p:sp>
        <p:nvSpPr>
          <p:cNvPr id="45" name="Text Box 44"/>
          <p:cNvSpPr txBox="1"/>
          <p:nvPr/>
        </p:nvSpPr>
        <p:spPr>
          <a:xfrm>
            <a:off x="18514060" y="17856200"/>
            <a:ext cx="9193530" cy="3784600"/>
          </a:xfrm>
          <a:prstGeom prst="rect">
            <a:avLst/>
          </a:prstGeom>
          <a:noFill/>
        </p:spPr>
        <p:txBody>
          <a:bodyPr wrap="square" rtlCol="0">
            <a:spAutoFit/>
          </a:bodyPr>
          <a:p>
            <a:pPr indent="457200" algn="just"/>
            <a:r>
              <a:rPr lang="en-US" sz="3000" dirty="0">
                <a:latin typeface="Times New Roman" panose="02020603050405020304" pitchFamily="18" charset="0"/>
                <a:cs typeface="Times New Roman" panose="02020603050405020304" pitchFamily="18" charset="0"/>
              </a:rPr>
              <a:t>On the other hand, ASPP modules are employed within skip connection wires between encoder and decoder paths, they concatenate feature maps generated from the encoder path and pass them to the decoder path, they not only contain output feature maps in multiple receptive field sizes but also encode multiple scale informations, eventually boosting the performance of the network, the output of ASPP can be obtained as follows:</a:t>
            </a:r>
            <a:endParaRPr lang="en-US" sz="3000" dirty="0">
              <a:latin typeface="Times New Roman" panose="02020603050405020304" pitchFamily="18" charset="0"/>
              <a:cs typeface="Times New Roman" panose="02020603050405020304" pitchFamily="18" charset="0"/>
            </a:endParaRPr>
          </a:p>
        </p:txBody>
      </p:sp>
      <p:sp>
        <p:nvSpPr>
          <p:cNvPr id="49" name="Text Box 48"/>
          <p:cNvSpPr txBox="1"/>
          <p:nvPr/>
        </p:nvSpPr>
        <p:spPr>
          <a:xfrm>
            <a:off x="18514060" y="22621875"/>
            <a:ext cx="9192895" cy="2861310"/>
          </a:xfrm>
          <a:prstGeom prst="rect">
            <a:avLst/>
          </a:prstGeom>
          <a:noFill/>
        </p:spPr>
        <p:txBody>
          <a:bodyPr wrap="square" rtlCol="0">
            <a:spAutoFit/>
          </a:bodyPr>
          <a:p>
            <a:pPr indent="457200" algn="just"/>
            <a:r>
              <a:rPr lang="en-US" sz="3000" dirty="0">
                <a:latin typeface="Times New Roman" panose="02020603050405020304" pitchFamily="18" charset="0"/>
                <a:cs typeface="Times New Roman" panose="02020603050405020304" pitchFamily="18" charset="0"/>
              </a:rPr>
              <a:t>Furthermore, inspiration from the architectural innovation of RRB as introduced in and, we have revolutionized our network using RBB. Specifically, we have overhauled both encoder and decoder paths of our network by substituting the conventional U-Net convolution with RRB.</a:t>
            </a:r>
            <a:endParaRPr lang="en-US" sz="3000" dirty="0">
              <a:latin typeface="Times New Roman" panose="02020603050405020304" pitchFamily="18" charset="0"/>
              <a:cs typeface="Times New Roman" panose="02020603050405020304" pitchFamily="18" charset="0"/>
            </a:endParaRPr>
          </a:p>
        </p:txBody>
      </p:sp>
      <p:pic>
        <p:nvPicPr>
          <p:cNvPr id="50" name="2384804F-3998-4D57-9195-F3826E402611-5" descr="C:/Users/VST-Student/AppData/Local/Temp/wpp.mMcGtKwpp"/>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75320" y="25670510"/>
            <a:ext cx="5001895" cy="465455"/>
          </a:xfrm>
          <a:prstGeom prst="rect">
            <a:avLst/>
          </a:prstGeom>
        </p:spPr>
      </p:pic>
      <p:pic>
        <p:nvPicPr>
          <p:cNvPr id="51" name="Picture 50"/>
          <p:cNvPicPr/>
          <p:nvPr/>
        </p:nvPicPr>
        <p:blipFill>
          <a:blip r:embed="rId14"/>
        </p:blipFill>
        <p:spPr>
          <a:xfrm>
            <a:off x="18394680" y="9050655"/>
            <a:ext cx="9281160" cy="4702810"/>
          </a:xfrm>
          <a:prstGeom prst="rect">
            <a:avLst/>
          </a:prstGeom>
        </p:spPr>
      </p:pic>
      <p:sp>
        <p:nvSpPr>
          <p:cNvPr id="52" name="Text Box 51"/>
          <p:cNvSpPr txBox="1"/>
          <p:nvPr/>
        </p:nvSpPr>
        <p:spPr>
          <a:xfrm>
            <a:off x="18514060" y="13954125"/>
            <a:ext cx="9161780" cy="1089025"/>
          </a:xfrm>
          <a:prstGeom prst="rect">
            <a:avLst/>
          </a:prstGeom>
          <a:noFill/>
        </p:spPr>
        <p:txBody>
          <a:bodyPr wrap="square" rtlCol="0">
            <a:noAutofit/>
          </a:bodyPr>
          <a:p>
            <a:r>
              <a:rPr lang="en-US" sz="3000" dirty="0">
                <a:latin typeface="Times New Roman" panose="02020603050405020304" pitchFamily="18" charset="0"/>
                <a:cs typeface="Times New Roman" panose="02020603050405020304" pitchFamily="18" charset="0"/>
              </a:rPr>
              <a:t>Fig 2. The architecture of atrous spatial pyramid pooling module.</a:t>
            </a:r>
            <a:endParaRPr lang="en-US" sz="3000" dirty="0">
              <a:latin typeface="Times New Roman" panose="02020603050405020304" pitchFamily="18" charset="0"/>
              <a:cs typeface="Times New Roman" panose="02020603050405020304" pitchFamily="18" charset="0"/>
            </a:endParaRPr>
          </a:p>
        </p:txBody>
      </p:sp>
      <p:sp>
        <p:nvSpPr>
          <p:cNvPr id="53" name="Text Box 52"/>
          <p:cNvSpPr txBox="1"/>
          <p:nvPr/>
        </p:nvSpPr>
        <p:spPr>
          <a:xfrm>
            <a:off x="10002520" y="240665"/>
            <a:ext cx="16577310" cy="706755"/>
          </a:xfrm>
          <a:prstGeom prst="rect">
            <a:avLst/>
          </a:prstGeom>
          <a:noFill/>
        </p:spPr>
        <p:txBody>
          <a:bodyPr wrap="square" rtlCol="0">
            <a:spAutoFit/>
          </a:bodyPr>
          <a:p>
            <a:r>
              <a:rPr lang="en-US" sz="4000" dirty="0">
                <a:solidFill>
                  <a:schemeClr val="bg1"/>
                </a:solidFill>
                <a:latin typeface="Times New Roman" panose="02020603050405020304" pitchFamily="18" charset="0"/>
                <a:cs typeface="Times New Roman" panose="02020603050405020304" pitchFamily="18" charset="0"/>
              </a:rPr>
              <a:t>2024 International Conference On Advanced Technologies For Communications</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54" name="Rectangles 53"/>
          <p:cNvSpPr/>
          <p:nvPr/>
        </p:nvSpPr>
        <p:spPr>
          <a:xfrm>
            <a:off x="760730" y="8059420"/>
            <a:ext cx="16989425" cy="8322945"/>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nvSpPr>
        <p:spPr>
          <a:xfrm>
            <a:off x="760730" y="17200880"/>
            <a:ext cx="16989425" cy="12762865"/>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6" name="Rectangles 55"/>
          <p:cNvSpPr/>
          <p:nvPr/>
        </p:nvSpPr>
        <p:spPr>
          <a:xfrm>
            <a:off x="741680" y="30431740"/>
            <a:ext cx="16989425" cy="11078845"/>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Rectangles 56"/>
          <p:cNvSpPr/>
          <p:nvPr/>
        </p:nvSpPr>
        <p:spPr>
          <a:xfrm>
            <a:off x="18280380" y="8011160"/>
            <a:ext cx="16989425" cy="18440400"/>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8" name="Rectangles 57"/>
          <p:cNvSpPr/>
          <p:nvPr/>
        </p:nvSpPr>
        <p:spPr>
          <a:xfrm>
            <a:off x="18281015" y="26751280"/>
            <a:ext cx="16989425" cy="15899765"/>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9" name="Rectangles 58"/>
          <p:cNvSpPr/>
          <p:nvPr/>
        </p:nvSpPr>
        <p:spPr>
          <a:xfrm>
            <a:off x="18280380" y="43056810"/>
            <a:ext cx="16989425" cy="5149850"/>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1" name="Text Box 60"/>
          <p:cNvSpPr txBox="1"/>
          <p:nvPr/>
        </p:nvSpPr>
        <p:spPr>
          <a:xfrm>
            <a:off x="12548235" y="49676685"/>
            <a:ext cx="13134340" cy="621030"/>
          </a:xfrm>
          <a:prstGeom prst="rect">
            <a:avLst/>
          </a:prstGeom>
          <a:noFill/>
        </p:spPr>
        <p:txBody>
          <a:bodyPr wrap="square" rtlCol="0">
            <a:noAutofit/>
          </a:bodyPr>
          <a:p>
            <a:r>
              <a:rPr lang="en-US" altLang="zh-CN" sz="3000">
                <a:solidFill>
                  <a:schemeClr val="bg1"/>
                </a:solidFill>
                <a:effectLst>
                  <a:outerShdw blurRad="38100" dist="19050" dir="2700000" algn="tl" rotWithShape="0">
                    <a:schemeClr val="dk1">
                      <a:alpha val="40000"/>
                    </a:schemeClr>
                  </a:outerShdw>
                </a:effectLst>
                <a:latin typeface="Century Gothic" panose="020B0502020202020204" pitchFamily="34" charset="0"/>
                <a:ea typeface="NimbusRomNo9L"/>
                <a:cs typeface="Century Gothic" panose="020B0502020202020204" pitchFamily="34" charset="0"/>
                <a:sym typeface="+mn-ea"/>
              </a:rPr>
              <a:t>huan2931@gmail.com, vannguyentoan@gmail.com, thienht@hcmute.edu.vn </a:t>
            </a:r>
            <a:endParaRPr lang="en-US" altLang="zh-CN" sz="3000">
              <a:solidFill>
                <a:schemeClr val="bg1"/>
              </a:solidFill>
              <a:effectLst>
                <a:outerShdw blurRad="38100" dist="19050" dir="2700000" algn="tl" rotWithShape="0">
                  <a:schemeClr val="dk1">
                    <a:alpha val="40000"/>
                  </a:schemeClr>
                </a:outerShdw>
              </a:effectLst>
              <a:latin typeface="Century Gothic" panose="020B0502020202020204" pitchFamily="34" charset="0"/>
              <a:ea typeface="NimbusRomNo9L"/>
              <a:cs typeface="Century Gothic" panose="020B0502020202020204" pitchFamily="34" charset="0"/>
            </a:endParaRPr>
          </a:p>
          <a:p>
            <a:endParaRPr lang="en-US" altLang="zh-CN" sz="3000" dirty="0">
              <a:solidFill>
                <a:schemeClr val="bg1"/>
              </a:solidFill>
              <a:effectLst>
                <a:outerShdw blurRad="38100" dist="19050" dir="2700000" algn="tl" rotWithShape="0">
                  <a:schemeClr val="dk1">
                    <a:alpha val="40000"/>
                  </a:schemeClr>
                </a:outerShdw>
              </a:effectLst>
              <a:latin typeface="Century Gothic" panose="020B0502020202020204" pitchFamily="34" charset="0"/>
              <a:ea typeface="NimbusRomNo9L"/>
              <a:cs typeface="Century Gothic" panose="020B0502020202020204" pitchFamily="34" charset="0"/>
            </a:endParaRPr>
          </a:p>
        </p:txBody>
      </p:sp>
      <p:sp>
        <p:nvSpPr>
          <p:cNvPr id="62" name="Rectangles 61"/>
          <p:cNvSpPr/>
          <p:nvPr/>
        </p:nvSpPr>
        <p:spPr>
          <a:xfrm>
            <a:off x="1318260" y="49676685"/>
            <a:ext cx="2879725" cy="621030"/>
          </a:xfrm>
          <a:prstGeom prst="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2" name="2384804F-3998-4D57-9195-F3826E402611-6" descr="C:/Users/VST-Student/AppData/Local/Temp/wpp.UCZpitwpp"/>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624165" y="17350740"/>
            <a:ext cx="5955665" cy="390525"/>
          </a:xfrm>
          <a:prstGeom prst="rect">
            <a:avLst/>
          </a:prstGeom>
        </p:spPr>
      </p:pic>
      <p:pic>
        <p:nvPicPr>
          <p:cNvPr id="15" name="2384804F-3998-4D57-9195-F3826E402611-7" descr="C:/Users/VST-Student/AppData/Local/Temp/wpp.gtBrrOwpp"/>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387820" y="21677630"/>
            <a:ext cx="8030210" cy="368300"/>
          </a:xfrm>
          <a:prstGeom prst="rect">
            <a:avLst/>
          </a:prstGeom>
        </p:spPr>
      </p:pic>
      <p:pic>
        <p:nvPicPr>
          <p:cNvPr id="19" name="2384804F-3998-4D57-9195-F3826E402611-8" descr="C:/Users/VST-Student/AppData/Local/Temp/wpp.EFJYyvwpp"/>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975320" y="22122130"/>
            <a:ext cx="6442075" cy="378460"/>
          </a:xfrm>
          <a:prstGeom prst="rect">
            <a:avLst/>
          </a:prstGeom>
        </p:spPr>
      </p:pic>
    </p:spTree>
  </p:cSld>
  <p:clrMapOvr>
    <a:masterClrMapping/>
  </p:clrMapOvr>
</p:sld>
</file>

<file path=ppt/theme/theme1.xml><?xml version="1.0" encoding="utf-8"?>
<a:theme xmlns:a="http://schemas.openxmlformats.org/drawingml/2006/main" name="100CMx140CM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customData xmlns="http://www.wps.cn/officeDocument/2013/wpsCustomData" xmlns:s="http://www.wps.cn/officeDocument/2013/wpsCustomData">
  <extobjs>
    <extobj name="2384804F-3998-4D57-9195-F3826E402611-5">
      <extobjdata type="2384804F-3998-4D57-9195-F3826E402611" data="ewoJIkltZ1NldHRpbmdKc29uIiA6ICJ7XCJoZWlnaHRcIjoyMC41MzU3MTQyODU3MTQyODUsXCJ3aWR0aFwiOjI2My4zOTI4NTcxNDI4NTcxfSIsCgkiTGF0ZXgiIDogIlxcbWF0aHJte0ZfXFx0ZXh0e1JSQn19ID0gXFxtYXRocm17Rn1fXFx0ZXh0e291dH1eXFx0ZXh0e0RTQ30gKyBcXG1hdGhybXtjb252KDFcXHRpbWVzMSxcXG1hdGhybXtGfV9cXHRleHR7aW59XlxcdGV4dHtEU0N9KX0uIiwKCSJMYXRleEltZ0Jhc2U2NCIgOiAiUEhOMlp5QjRiV3h1Y3owaWFIUjBjRG92TDNkM2R5NTNNeTV2Y21jdk1qQXdNQzl6ZG1jaUlIZHBaSFJvUFNJek15NDRNVEZsZUNJZ2FHVnBaMmgwUFNJeUxqWTBNV1Y0SWlCeWIyeGxQU0pwYldjaUlHWnZZM1Z6WVdKc1pUMGlabUZzYzJVaUlIWnBaWGRDYjNnOUlqQWdMVGt4TVM0MUlERTBPVFEwTGpRZ01URTJOeTR4SWlCNGJXeHVjenA0YkdsdWF6MGlhSFIwY0RvdkwzZDNkeTUzTXk1dmNtY3ZNVGs1T1M5NGJHbHVheUlnWVhKcFlTMW9hV1JrWlc0OUluUnlkV1VpSUhOMGVXeGxQU0oyWlhKMGFXTmhiQzFoYkdsbmJqb2dMVEF1TlRjNFpYZzdJRzFoZUMxM2FXUjBhRG9nT1RnbE95SStQR1JsWm5NK1BIQmhkR2dnYVdROUlrMUtXQzAw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UXRWRVZZTFU0dE5USWlJR1E5SWsweE16QWdOakl5VVRFeU15QTJNamtnTVRFNUlEWXpNVlF4TURNZ05qTTBWRFl3SURZek4wZ3lOMVkyT0ROSU1qQXlTREl6Tmtnek1EQlJNemMySURZNE15QTBNVGNnTmpjM1ZEVXdNQ0EyTkRoUk5UazFJRFl3TUNBMk1Ea2dOVEUzVVRZeE1DQTFNVElnTmpFd0lEVXdNVkUyTVRBZ05EWTRJRFU1TkNBME16bFVOVFUySURNNU1sUTFNVEVnTXpZeFZEUTNNaUF6TkROTU5EVTJJRE16T0ZFME5Ua2dNek0xSURRMk55QXpNekpSTkRrM0lETXhOaUExTVRZZ01qazRWRFUwTlNBeU5UUlVOVFU1SURJeE1WUTFOamdnTVRVMVZEVTNPQ0E1TkZFMU9EZ2dORFlnTmpBeUlETXhWRFkwTUNBeE5rZzJORFZSTmpZd0lERTJJRFkzTkNBek1sUTJPVElnT0RkUk5qa3lJRGs0SURZNU5pQXhNREZVTnpFeUlERXdOVlEzTWpnZ01UQXpWRGN6TWlBNU1GRTNNeklnTlRrZ056RTJJREkzVkRZM01pQXRNVFpSTmpVMklDMHlNaUEyTXpBZ0xUSXlVVFE0TVNBdE1UWWdORFU0SURrd1VUUTFOaUF4TURFZ05EVTJJREUyTTFRME5Ea2dNalEyVVRRek1DQXpNRFFnTXpjeklETXlNRXd6TmpNZ016SXlUREk1TnlBek1qTklNak14VmpFNU1rd3lNeklnTmpGUk1qTTRJRFV4SURJME9TQTBPVlF6TURFZ05EWklNek0wVmpCSU16SXpVVE13TWlBeklERTRNU0F6VVRVNUlETWdNemdnTUVneU4xWTBOa2cyTUZFeE1ESWdORGNnTVRFeElEUTVWREV6TUNBMk1WWTJNakphVFRRNU1TQTBPVGxXTlRBNVVUUTVNU0ExTWpjZ05Ea3dJRFV6T1ZRME9ERWdOVGN3VkRRMk1pQTJNREZVTkRJMElEWXlNMVF6TmpJZ05qTTJVVE0yTUNBMk16WWdNelF3SURZek5sUXpNRFFnTmpNM1NESTRNMUV5TXpnZ05qTTNJREl6TkNBMk1qaFJNak14SURZeU5DQXlNekVnTkRreVZqTTJNRWd5T0RsUk16a3dJRE0yTUNBME16UWdNemM0VkRRNE9TQTBOVFpSTkRreElEUTJOeUEwT1RFZ05EazVXaUl2UGp4d1lYUm9JR2xrUFNKTlNsZ3ROQzFVUlZndFRpMDBNaUlnWkQwaVRURXpNU0EyTWpKUk1USTBJRFl5T1NBeE1qQWdOak14VkRFd05DQTJNelJVTmpFZ05qTTNTREk0VmpZNE0wZ3lNamxJTWpZM1NETTBObEUwTWpNZ05qZ3pJRFExT1NBMk56aFVOVE14SURZMU1WRTFOelFnTmpJM0lEVTVPU0ExT1RCVU5qSTBJRFV4TWxFMk1qUWdORFl4SURVNE15QTBNVGxVTkRjMklETTJNRXcwTmpZZ016VTNVVFV6T1NBek5EZ2dOVGsxSURNd01sUTJOVEVnTVRnM1VUWTFNU0F4TVRrZ05qQXdJRFkzVkRRMk9TQXpVVFExTmlBeElESTBNaUF3U0RJNFZqUTJTRFl4VVRFd015QTBOeUF4TVRJZ05EbFVNVE14SURZeFZqWXlNbHBOTlRFeElEVXhNMUUxTVRFZ05UWXdJRFE0TlNBMU9UUlVOREUySURZek5sRTBNVFVnTmpNMklEUXdNeUEyTXpaVU16Y3hJRFl6TmxRek16TWdOak0zVVRJMk5pQTJNemNnTWpVeElEWXpObFF5TXpJZ05qSTRVVEl5T1NBMk1qUWdNakk1SURRNU9WWXpOelJJTXpFeVRETTVOaUF6TnpWTU5EQTJJRE0zTjFFME1UQWdNemM0SURReE55QXpPREJVTkRReUlETTVNMVEwTnpRZ05ERTNWRFE1T1NBME5UWlVOVEV4SURVeE0xcE5OVE0zSURFNE9GRTFNemNnTWpNNUlEVXdPU0F5T0RKVU5ETXdJRE16Tmt3ek1qa2dNek0zU0RJeU9WWXlNREJXTVRFMlVUSXlPU0ExTnlBeU16UWdOVEpSTWpRd0lEUTNJRE16TkNBME4wZ3pPRE5STkRJMUlEUTNJRFEwTXlBMU0xRTBPRFlnTmpjZ05URXhJREV3TkZRMU16Y2dNVGc0V2lJdlBqeHdZWFJvSUdsa1BTSk5TbGd0Tk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RdFZFVllMVTR0TkRRaUlHUTlJazB4TXpBZ05qSXlVVEV5TXlBMk1qa2dNVEU1SURZek1WUXhNRE1nTmpNMFZEWXdJRFl6TjBneU4xWTJPRE5JTWpJNFVUTTVPU0EyT0RJZ05ERTVJRFk0TWxRME5qRWdOamMyVVRVd05DQTJOamNnTlRRMklEWTBNVlEyTWpZZ05UY3pWRFk0TlNBME56QlVOekE0SURNek5sRTNNRGdnTWpFd0lEWXpOQ0F4TVRaVU5EUXlJRE5STkRJNUlERWdNakk0SURCSU1qZFdORFpJTmpCUk1UQXlJRFEzSURFeE1TQTBPVlF4TXpBZ05qRldOakl5V2swMU9UTWdNek00VVRVNU15QTBNemtnTlRjeElEVXdNVlEwT1RNZ05qQXlVVFF6T1NBMk16Y2dNelUxSURZek4wZ3pNakpJTWprMFVUSXpPQ0EyTXpjZ01qTTBJRFl5T0ZFeU16RWdOakkwSURJek1TQXpORFJSTWpNeElEWXlJREl6TWlBMU9WRXlNek1nTkRrZ01qUTRJRFE0VkRNek9TQTBOa2d6TlRCUk5EVTJJRFEySURVeE5TQTVOVkUxTmpFZ01UTXpJRFUzTnlBeE9URlVOVGt6SURNek9Gb2lMejQ4Y0dGMGFDQnBaRDBpVFVwWUxUUXRWRVZZTFU0dE5UTWlJR1E5SWswMU5TQTFNRGRSTlRVZ05Ua3dJREV4TWlBMk5EZFVNalF6SURjd05FZ3lOVGRSTXpReUlEY3dOQ0EwTURVZ05qUXhURFF5TmlBMk56SlJORE14SURZM09TQTBNellnTmpnM1ZEUTBOaUEzTURCTU5EUTVJRGN3TkZFME5UQWdOekEwSURRMU15QTNNRFJVTkRVNUlEY3dOVWcwTmpOUk5EWTJJRGN3TlNBME56SWdOams1VmpRMk1rdzBOallnTkRVMlNEUTBPRkUwTXpjZ05EVTJJRFF6TlNBME5UbFVORE13SURRM09WRTBNVE1nTmpBMUlETXlPU0EyTkRaUk1qa3lJRFkyTWlBeU5UUWdOall5VVRJd01TQTJOaklnTVRZNElEWXlObFF4TXpVZ05UUXlVVEV6TlNBMU1EZ2dNVFV5SURRNE1GUXlNREFnTkRNMVVUSXhNQ0EwTXpFZ01qZzJJRFF4TWxRek56QWdNemc1VVRReU55QXpOamNnTkRZeklETXhORlExTURBZ01Ua3hVVFV3TUNBeE1UQWdORFE0SURRMVZETXdNU0F0TWpGUk1qUTFJQzB5TVNBeU1ERWdMVFJVTVRRd0lESTNUREV5TWlBME1WRXhNVGdnTXpZZ01UQTNJREl4VkRnM0lDMDNWRGM0SUMweU1WRTNOaUF0TWpJZ05qZ2dMVEl5U0RZMFVUWXhJQzB5TWlBMU5TQXRNVFpXTVRBeFVUVTFJREl5TUNBMU5pQXlNakpSTlRnZ01qSTNJRGMySURJeU4wZzRPVkU1TlNBeU1qRWdPVFVnTWpFMFVUazFJREU0TWlBeE1EVWdNVFV4VkRFek9TQTVNRlF5TURVZ05ESlVNekExSURJMFVUTTFNaUF5TkNBek9EWWdOakpVTkRJd0lERTFOVkUwTWpBZ01UazRJRE01T0NBeU16TlVNelF3SURJNE1WRXlPRFFnTWprMUlESTJOaUF6TURCUk1qWXhJRE13TVNBeU16a2dNekEyVkRJd05pQXpNVFJVTVRjMElETXlOVlF4TkRFZ016UXpWREV4TWlBek5qZFVPRFVnTkRBeVVUVTFJRFExTVNBMU5TQTFNRGRhSWk4K1BIQmhkR2dnYVdROUlrMUtXQzAwTFZSRldDMU9MVFF6SWlCa1BTSk5OVFlnTXpReVVUVTJJRFF5T0NBNE9TQTFNREJVTVRjMElEWXhOVlF5T0RNZ05qZ3hWRE01TVNBM01EVlJNemswSURjd05TQTBNREFnTnpBMVZEUXdPQ0EzTURSUk5EazVJRGN3TkNBMU5qa2dOak0yVERVNE1pQTJNalJNTmpFeUlEWTJNMUUyTXprZ056QXdJRFkwTXlBM01EUlJOalEwSURjd05DQTJORGNnTnpBMFZEWTFNeUEzTURWSU5qVTNVVFkyTUNBM01EVWdOalkySURZNU9WWTBNVGxNTmpZd0lEUXhNMGcyTWpaUk5qSXdJRFF4T1NBMk1Ua2dORE13VVRZeE1DQTFNVElnTlRjeElEVTNNbFEwTnpZZ05qVXhVVFExTnlBMk5UZ2dOREkySURZMU9GRXpNaklnTmpVNElESTFNaUExT0RoUk1UY3pJRFV3T1NBeE56TWdNelF5VVRFM015QXlNakVnTWpFeElERTFNVkV5TXpJZ01URXhJREkyTXlBNE5GUXpNamdnTkRWVU16ZzBJREk1VkRReU9DQXlORkUxTVRjZ01qUWdOVGN4SURrelZEWXlOaUF5TkRSUk5qSTJJREkxTVNBMk16SWdNalUzU0RZMk1FdzJOallnTWpVeFZqSXpObEUyTmpFZ01UTXpJRFU1TUNBMU5sUTBNRE1nTFRJeFVUSTJNaUF0TWpFZ01UVTVJRGd6VkRVMklETTBNbG9pTHo0OGNHRjBhQ0JwWkQwaVRVcFlMVFF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w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D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R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OQz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U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ME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F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D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U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E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B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QzFVUlZndFRpMHlSU0lnWkQwaVRUYzRJRFl3VVRjNElEZzBJRGsxSURFd01sUXhNemdnTVRJd1VURTJNaUF4TWpBZ01UZ3dJREV3TkZReE9Ua2dOakZSTVRrNUlETTJJREU0TWlBeE9GUXhNemtnTUZRNU5pQXhOMVEzT0NBMk1G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jM1ZpSWo0OFp5QmtZWFJoTFcxdGJDMXViMlJsUFNKdGFTSStQSFZ6WlNCa1lYUmhMV005SWpRMklpQjRiR2x1YXpwb2NtVm1QU0lqVFVwWUxUUXRWRVZZTFU0dE5EWWlMejQ4TDJjK1BHY2daR0YwWVMxdGJXd3RibTlrWlQwaWJYUmxlSFFpSUhSeVlXNXpabTl5YlQwaWRISmhibk5zWVhSbEtEWTROaXd0TVRVd0tTQnpZMkZzWlNnd0xqY3dOeWtpUGp4MWMyVWdaR0YwWVMxalBTSTFNaUlnZUd4cGJtczZhSEpsWmowaUkwMUtXQzAwTFZSRldDMU9MVFV5SWk4K1BIVnpaU0JrWVhSaExXTTlJalV5SWlCNGJHbHVhenBvY21WbVBTSWpUVXBZTFRRdFZFVllMVTR0TlRJaUlIUnlZVzV6Wm05eWJUMGlkSEpoYm5Oc1lYUmxLRGN6Tml3d0tTSXZQangxYzJVZ1pHRjBZUzFqUFNJME1pSWdlR3hwYm1zNmFISmxaajBpSTAxS1dDMDBMVlJGV0MxT0xUUXlJaUIwY21GdWMyWnZjbTA5SW5SeVlXNXpiR0YwWlNneE5EY3lMREFwSWk4K1BDOW5Qand2Wno0OEwyYytQR2NnWkdGMFlTMXRiV3d0Ym05a1pUMGliVzhpSUhSeVlXNXpabTl5YlQwaWRISmhibk5zWVhSbEtESTFOVFV1TXl3d0tTSStQSFZ6WlNCa1lYUmhMV005SWpORUlpQjRiR2x1YXpwb2NtVm1QU0lqVFVwWUxUUXRWRVZZTFU0dE0wUWlMejQ4TDJjK1BHY2daR0YwWVMxdGJXd3RibTlrWlQwaWJYTjFZbk4xY0NJZ2RISmhibk5tYjNKdFBTSjBjbUZ1YzJ4aGRHVW9Nell4TVN3d0tTSStQR2NnWkdGMFlTMXRiV3d0Ym05a1pUMGlWR1ZZUVhSdmJTSWdaR0YwWVMxdGFuZ3RkR1Y0WTJ4aGMzTTlJazlTUkNJK1BHY2daR0YwWVMxdGJXd3RibTlrWlQwaWJXa2lQangxYzJVZ1pHRjBZUzFqUFNJME5pSWdlR3hwYm1zNmFISmxaajBpSTAxS1dDMDBMVlJGV0MxT0xUUTJJaTgrUEM5blBqd3ZaejQ4WnlCa1lYUmhMVzF0YkMxdWIyUmxQU0p0ZEdWNGRDSWdkSEpoYm5ObWIzSnRQU0owY21GdWMyeGhkR1VvTmpnMkxEUXhNeWtnYzJOaGJHVW9NQzQzTURjcElqNDhkWE5sSUdSaGRHRXRZejBpTkRRaUlIaHNhVzVyT21oeVpXWTlJaU5OU2xndE5DMVVSVmd0VGkwME5DSXZQangxYzJVZ1pHRjBZUzFqUFNJMU15SWdlR3hwYm1zNmFISmxaajBpSTAxS1dDMDBMVlJGV0MxT0xUVXpJaUIwY21GdWMyWnZjbTA5SW5SeVlXNXpiR0YwWlNnM05qUXNNQ2tpTHo0OGRYTmxJR1JoZEdFdFl6MGlORE1pSUhoc2FXNXJPbWh5WldZOUlpTk5TbGd0TkMxVVJWZ3RUaTAwTXlJZ2RISmhibk5tYjNKdFBTSjBjbUZ1YzJ4aGRHVW9NVE15TUN3d0tTSXZQand2Wno0OFp5QmtZWFJoTFcxdGJDMXViMlJsUFNKdGRHVjRkQ0lnZEhKaGJuTm1iM0p0UFNKMGNtRnVjMnhoZEdVb05qZzJMQzB5TkRjcElITmpZV3hsS0RBdU56QTNLU0krUEhWelpTQmtZWFJoTFdNOUlqWkdJaUI0YkdsdWF6cG9jbVZtUFNJalRVcFlMVFF0VkVWWUxVNHROa1lpTHo0OGRYTmxJR1JoZEdFdFl6MGlOelVpSUhoc2FXNXJPbWh5WldZOUlpTk5TbGd0TkMxVVJWZ3RUaTAzTlNJZ2RISmhibk5tYjNKdFBTSjBjbUZ1YzJ4aGRHVW9OVEF3TERBcElpOCtQSFZ6WlNCa1lYUmhMV005SWpjMElpQjRiR2x1YXpwb2NtVm1QU0lqVFVwWUxUUXRWRVZZTFU0dE56UWlJSFJ5WVc1elptOXliVDBpZEhKaGJuTnNZWFJsS0RFd05UWXNNQ2tpTHo0OEwyYytQQzluUGp4bklHUmhkR0V0Ylcxc0xXNXZaR1U5SW0xdklpQjBjbUZ1YzJadmNtMDlJblJ5WVc1emJHRjBaU2cyTURFekxqSXNNQ2tpUGp4MWMyVWdaR0YwWVMxalBTSXlRaUlnZUd4cGJtczZhSEpsWmowaUkwMUtXQzAwTFZSRldDMU9MVEpDSWk4K1BDOW5QanhuSUdSaGRHRXRiVzFzTFc1dlpHVTlJbFJsV0VGMGIyMGlJR1JoZEdFdGJXcDRMWFJsZUdOc1lYTnpQU0pQVWtRaUlIUnlZVzV6Wm05eWJUMGlkSEpoYm5Oc1lYUmxLRGN3TVRNdU5Dd3dLU0krUEdjZ1pHRjBZUzF0Yld3dGJtOWtaVDBpYldraVBqeDFjMlVnWkdGMFlTMWpQU0kyTXlJZ2VHeHBibXM2YUhKbFpqMGlJMDFLV0MwMExWUkZXQzFPTFRZeklpOCtQSFZ6WlNCa1lYUmhMV005SWpaR0lpQjRiR2x1YXpwb2NtVm1QU0lqVFVwWUxUUXRWRVZZTFU0dE5rWWlJSFJ5WVc1elptOXliVDBpZEhKaGJuTnNZWFJsS0RRME5Dd3dLU0l2UGp4MWMyVWdaR0YwWVMxalBTSTJSU0lnZUd4cGJtczZhSEpsWmowaUkwMUtXQzAwTFZSRldDMU9MVFpGSWlCMGNtRnVjMlp2Y20wOUluUnlZVzV6YkdGMFpTZzVORFFzTUNraUx6NDhkWE5sSUdSaGRHRXRZejBpTnpZaUlIaHNhVzVyT21oeVpXWTlJaU5OU2xndE5DMVVSVmd0VGkwM05pSWdkSEpoYm5ObWIzSnRQU0owY21GdWMyeGhkR1VvTVRVd01Dd3dLU0l2UGp3dlp6NDhaeUJrWVhSaExXMXRiQzF1YjJSbFBTSnRieUlnZEhKaGJuTm1iM0p0UFNKMGNtRnVjMnhoZEdVb01qQXlPQ3d3S1NJK1BIVnpaU0JrWVhSaExXTTlJakk0SWlCNGJHbHVhenBvY21WbVBTSWpUVXBZTFRRdFZFVllMVTR0TWpnaUx6NDhMMmMrUEdjZ1pHRjBZUzF0Yld3dGJtOWtaVDBpYlc0aUlIUnlZVzV6Wm05eWJUMGlkSEpoYm5Oc1lYUmxLREkwTVRjc01Da2lQangxYzJVZ1pHRjBZUzFqUFNJek1TSWdlR3hwYm1zNmFISmxaajBpSTAxS1dDMDBMVlJGV0MxT0xUTXhJaTgrUEM5blBqeG5JR1JoZEdFdGJXMXNMVzV2WkdVOUltMXZJaUIwY21GdWMyWnZjbTA5SW5SeVlXNXpiR0YwWlNnek1UTTVMaklzTUNraVBqeDFjMlVnWkdGMFlTMWpQU0pFTnlJZ2VHeHBibXM2YUhKbFpqMGlJMDFLV0MwMExWUkZXQzFPTFVRM0lpOCtQQzluUGp4bklHUmhkR0V0Ylcxc0xXNXZaR1U5SW0xdUlpQjBjbUZ1YzJadmNtMDlJblJ5WVc1emJHRjBaU2cwTVRNNUxqUXNNQ2tpUGp4MWMyVWdaR0YwWVMxalBTSXpNU0lnZUd4cGJtczZhSEpsWmowaUkwMUtXQzAwTFZSRldDMU9MVE14SWk4K1BDOW5QanhuSUdSaGRHRXRiVzFzTFc1dlpHVTlJbTF2SWlCMGNtRnVjMlp2Y20wOUluUnlZVzV6YkdGMFpTZzBOak01TGpRc01Da2lQangxYzJVZ1pHRjBZUzFqUFNJeVF5SWdlR3hwYm1zNmFISmxaajBpSTAxS1dDMDBMVlJGV0MxT0xUSkRJaTgrUEM5blBqeG5JR1JoZEdFdGJXMXNMVzV2WkdVOUltMXpkV0p6ZFhBaUlIUnlZVzV6Wm05eWJUMGlkSEpoYm5Oc1lYUmxLRFV3T0RRdU1Td3dLU0krUEdjZ1pHRjBZUzF0Yld3dGJtOWtaVDBpVkdWWVFYUnZiU0lnWkdGMFlTMXRhbmd0ZEdWNFkyeGhjM005SWs5U1JDSStQR2NnWkdGMFlTMXRiV3d0Ym05a1pUMGliV2tpUGp4MWMyVWdaR0YwWVMxalBTSTBOaUlnZUd4cGJtczZhSEpsWmowaUkwMUtXQzAwTFZSRldDMU9MVFEySWk4K1BDOW5Qand2Wno0OFp5QmtZWFJoTFcxdGJDMXViMlJsUFNKdGRHVjRkQ0lnZEhKaGJuTm1iM0p0UFNKMGNtRnVjMnhoZEdVb05qZzJMRFF4TXlrZ2MyTmhiR1VvTUM0M01EY3BJajQ4ZFhObElHUmhkR0V0WXowaU5EUWlJSGhzYVc1ck9taHlaV1k5SWlOTlNsZ3ROQzFVUlZndFRpMDBOQ0l2UGp4MWMyVWdaR0YwWVMxalBTSTFNeUlnZUd4cGJtczZhSEpsWmowaUkwMUtXQzAwTFZSRldDMU9MVFV6SWlCMGNtRnVjMlp2Y20wOUluUnlZVzV6YkdGMFpTZzNOalFzTUNraUx6NDhkWE5sSUdSaGRHRXRZejBpTkRNaUlIaHNhVzVyT21oeVpXWTlJaU5OU2xndE5DMVVSVmd0VGkwME15SWdkSEpoYm5ObWIzSnRQU0owY21GdWMyeGhkR1VvTVRNeU1Dd3dLU0l2UGp3dlp6NDhaeUJrWVhSaExXMXRiQzF1YjJSbFBTSnRkR1Y0ZENJZ2RISmhibk5tYjNKdFBTSjBjbUZ1YzJ4aGRHVW9OamcyTEMweU5UVXVOaWtnYzJOaGJHVW9NQzQzTURjcElqNDhkWE5sSUdSaGRHRXRZejBpTmpraUlIaHNhVzVyT21oeVpXWTlJaU5OU2xndE5DMVVSVmd0VGkwMk9TSXZQangxYzJVZ1pHRjBZUzFqUFNJMlJTSWdlR3hwYm1zNmFISmxaajBpSTAxS1dDMDBMVlJGV0MxT0xUWkZJaUIwY21GdWMyWnZjbTA5SW5SeVlXNXpiR0YwWlNneU56Z3NNQ2tpTHo0OEwyYytQQzluUGp4bklHUmhkR0V0Ylcxc0xXNXZaR1U5SW0xdklpQjBjbUZ1YzJadmNtMDlJblJ5WVc1emJHRjBaU2czTWpZMExEQXBJajQ4ZFhObElHUmhkR0V0WXowaU1qa2lJSGhzYVc1ck9taHlaV1k5SWlOTlNsZ3ROQzFVUlZndFRpMHlPU0l2UGp3dlp6NDhMMmMrUEdjZ1pHRjBZUzF0Yld3dGJtOWtaVDBpYlc4aUlIUnlZVzV6Wm05eWJUMGlkSEpoYm5Oc1lYUmxLREUwTmpZMkxqUXNNQ2tpUGp4MWMyVWdaR0YwWVMxalBTSXlSU0lnZUd4cGJtczZhSEpsWmowaUkwMUtXQzAwTFZSRldDMU9MVEpGSWk4K1BDOW5Qand2Wno0OEwyYytQQzl6ZG1jKyIsCgkiUmVhbFZpZXdTaXplSnNvbiIgOiAie1wiaGVpZ2h0XCI6NDEwLjcxNDMwMjA2Mjk4ODMsXCJ3aWR0aFwiOjUyNjcuODU3MDU1NjY0MDYyNX0iCn0K"/>
    </extobj>
    <extobj name="2384804F-3998-4D57-9195-F3826E402611-6">
      <extobjdata type="2384804F-3998-4D57-9195-F3826E402611" data="ewoJIkltZ1NldHRpbmdKc29uIiA6ICJ7XCJoZWlnaHRcIjoyMC41MzU3MTQyODU3MTQyODUsXCJ3aWR0aFwiOjMxMy4zOTI4NTcxNDI4NTcxfSIsCgkiTGF0ZXgiIDogIlxcbWF0aHJte0Z9X1xcdGV4dHtvdXR9XlxcdGV4dHtEU0N9ID0gXFxtYXRocm17cmVsdX0oXFxtYXRocm17cGNvbnZ9KFxcbWF0aHJte2JufShcXG1hdGhybXtkd2NvbnZ9KFxcbWF0aHJte0Z9X1xcdGV4dHtpbn1eXFx0ZXh0e0RTQ30pKSkpLCIsCgkiTGF0ZXhJbWdCYXNlNjQiIDogIlBITjJaeUI0Yld4dWN6MGlhSFIwY0RvdkwzZDNkeTUzTXk1dmNtY3ZNakF3TUM5emRtY2lJSGRwWkhSb1BTSTBNQzR4TnpGbGVDSWdhR1ZwWjJoMFBTSXlMalkwTVdWNElpQnliMnhsUFNKcGJXY2lJR1p2WTNWellXSnNaVDBpWm1Gc2MyVWlJSFpwWlhkQ2IzZzlJakFnTFRreE1TNDFJREUzTnpVMUxqUWdNVEUyTnk0eElpQjRiV3h1Y3pwNGJHbHVhejBpYUhSMGNEb3ZMM2QzZHk1M015NXZjbWN2TVRrNU9TOTRiR2x1YXlJZ1lYSnBZUzFvYVdSa1pXNDlJblJ5ZFdVaUlITjBlV3hsUFNKMlpYSjBhV05oYkMxaGJHbG5iam9nTFRBdU5UYzRaWGc3SUcxaGVDMTNhV1IwYURvZ09UZ2xPeUkrUEdSbFpuTStQSEJoZEdnZ2FXUTlJazFLV0MweUxWUkZXQzFPTFRRMklpQmtQU0pOTVRJNElEWXhPVkV4TWpFZ05qSTJJREV4TnlBMk1qaFVNVEF4SURZek1WUTFPQ0EyTXpSSU1qVldOamd3U0RVNE1sWTJOelpSTlRnMElEWTNNQ0ExT1RZZ05UWXdWRFl4TUNBME5EUldORFF3U0RVM01GWTBORFJSTlRZeklEUTVNeUExTmpFZ05UQXhVVFUxTlNBMU16Z2dOVFF6SURVMk0xUTFNVFlnTmpBeFZEUTNOeUEyTWpKVU5ETXhJRFl6TVZRek56UWdOak16U0RNek5FZ3lPRFpSTWpVeUlEWXpNeUF5TkRRZ05qTXhWREl6TXlBMk1qRlJNak15SURZeE9TQXlNeklnTkRrd1ZqTTJNMGd5T0RSUk1qZzNJRE0yTXlBek1ETWdNell6VkRNeU55QXpOalJVTXpRNUlETTJOMVF6TnpJZ016Y3pWRE00T1NBek9EVlJOREEzSURRd015QTBNVEFnTkRVNVZqUTRNRWcwTlRCV01qQXdTRFF4TUZZeU1qRlJOREEzSURJM05pQXpPRGtnTWprMlVUTTRNU0F6TURNZ016Y3hJRE13TjFRek5EZ2dNekV6VkRNeU55QXpNVFpVTXpBeklETXhOMVF5T0RRZ016RTNTREl6TWxZeE9EbE1Nak16SURZeFVUSTBNQ0ExTkNBeU5EVWdOVEpVTWpjd0lEUTRWRE16TXlBME5rZ3pOakJXTUVnek5EaFJNekkwSURNZ01UZ3lJRE5STlRFZ015QXpOaUF3U0RJMVZqUTJTRFU0VVRFd01DQTBOeUF4TURrZ05EbFVNVEk0SURZeFZqWXhPVm9pTHo0OGNHRjBhQ0JwWkQwaVRVcFlMVEl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J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l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W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9MVGN5SWlCa1BTSk5NellnTkRaSU5UQlJPRGtnTkRZZ09UY2dOakJXTmpoUk9UY2dOemNnT1RjZ09URlVPVGdnTVRJeVZEazRJREUyTVZRNU9DQXlNRE5ST1RnZ01qTTBJRGs0SURJMk9WUTVPQ0F6TWpoTU9UY2dNelV4VVRrMElETTNNQ0E0TXlBek56WlVNemdnTXpnMVNESXdWalF3T0ZFeU1DQTBNekVnTWpJZ05ETXhURE15SURRek1sRTBNaUEwTXpNZ05qQWdORE0wVkRrMklEUXpObEV4TVRJZ05ETTNJREV6TVNBME16aFVNVFl3SURRME1WUXhOekVnTkRReVNERTNORll6TnpOUk1qRXpJRFEwTVNBeU56RWdORFF4U0RJM04xRXpNaklnTkRReElETTBNeUEwTVRsVU16WTBJRE0zTTFFek5qUWdNelV5SURNMU1TQXpNemRVTXpFeklETXlNbEV5T0RnZ016SXlJREkzTmlBek16aFVNall6SURNM01sRXlOak1nTXpneElESTJOU0F6T0RoVU1qY3dJRFF3TUZReU56TWdOREExVVRJM01TQTBNRGNnTWpVd0lEUXdNVkV5TXpRZ016a3pJREl5TmlBek9EWlJNVGM1SURNME1TQXhOemtnTWpBM1ZqRTFORkV4TnprZ01UUXhJREUzT1NBeE1qZFVNVGM1SURFd01WUXhPREFnT0RGVU1UZ3dJRFkyVmpZeFVURTRNU0ExT1NBeE9ETWdOVGRVTVRnNElEVTBWREU1TXlBMU1WUXlNREFnTkRsVU1qQTNJRFE0VkRJeE5pQTBOMVF5TWpVZ05EZFVNak0xSURRMlZESTBOU0EwTmtneU56WldNRWd5TmpkUk1qUTVJRE1nTVRRd0lETlJNemNnTXlBeU9DQXdTREl3VmpRMlNETTJXaUl2UGp4d1lYUm9JR2xrUFNKTlNsZ3RNaTFVUlZndFRpMDJOU0lnWkQwaVRUSTRJREl4T0ZFeU9DQXlOek1nTkRnZ016RTRWRGs0SURNNU1WUXhOak1nTkRNelZESXlPU0EwTkRoUk1qZ3lJRFEwT0NBek1qQWdORE13VkRNM09DQXpPREJVTkRBMklETXhObFEwTVRVZ01qUTFVVFF4TlNBeU16Z2dOREE0SURJek1VZ3hNalpXTWpFMlVURXlOaUEyT0NBeU1qWWdNelpSTWpRMklETXdJREkzTUNBek1GRXpNVElnTXpBZ016UXlJRFl5VVRNMU9TQTNPU0F6TmprZ01UQTBURE0zT1NBeE1qaFJNemd5SURFek1TQXpPVFVnTVRNeFNETTVPRkUwTVRVZ01UTXhJRFF4TlNBeE1qRlJOREUxSURFeE55QTBNVElnTVRBNFVUTTVNeUExTXlBek5Ea2dNakZVTWpVd0lDMHhNVkV4TlRVZ0xURXhJRGt5SURVNFZESTRJREl4T0ZwTk16TXpJREkzTlZFek1qSWdOREF6SURJek9DQTBNVEZJTWpNMlVUSXlPQ0EwTVRFZ01qSXdJRFF4TUZReE9UVWdOREF5VkRFMk5pQXpPREZVTVRReklETTBNRlF4TWpjZ01qYzBWakkyTjBnek16TldNamMxV2lJdlBqeHdZWFJvSUdsa1BTSk5TbGd0TWkxVVJWZ3RUaTAyUXlJZ1pEMGlUVFF5SURRMlNEVTJVVGsxSURRMklERXdNeUEyTUZZMk9GRXhNRE1nTnpjZ01UQXpJRGt4VkRFd015QXhNalJVTVRBMElERTJOMVF4TURRZ01qRTNWREV3TkNBeU56SlVNVEEwSURNeU9WRXhNRFFnTXpZMklERXdOQ0EwTURkVU1UQTBJRFE0TWxReE1EUWdOVFF5VkRFd015QTFPRFpVTVRBeklEWXdNMUV4TURBZ05qSXlJRGc1SURZeU9GUTBOQ0EyTXpkSU1qWldOall3VVRJMklEWTRNeUF5T0NBMk9ETk1NemdnTmpnMFVUUTRJRFk0TlNBMk55QTJPRFpVTVRBMElEWTRPRkV4TWpFZ05qZzVJREUwTVNBMk9UQlVNVGN4SURZNU0xUXhPRElnTmprMFNERTROVll6TnpsUk1UZzFJRFl5SURFNE5pQTJNRkV4T1RBZ05USWdNVGs0SURRNVVUSXhPU0EwTmlBeU5EY2dORFpJTWpZelZqQklNalUxVERJek1pQXhVVEl3T1NBeUlERTRNeUF5VkRFME5TQXpWREV3TnlBelZEVTNJREZNTXpRZ01FZ3lObFkwTmtnME1sb2lMejQ4Y0dGMGFDQnBaRDBpVFVwWUx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dFZFVllMVTR0TnpBaUlHUTlJazB6TmlBdE1UUTRTRFV3VVRnNUlDMHhORGdnT1RjZ0xURXpORll0TVRJMlVUazNJQzB4TVRrZ09UY2dMVEV3TjFRNU55QXROemRVT1RnZ0xUTTRWRGs0SURaVU9UZ2dOVFZVT1RnZ01UQTJVVGs0SURFME1DQTVPQ0F4TnpkVU9UZ2dNalF6VkRrNElESTVObFE1TnlBek16VlVPVGNnTXpVeFVUazBJRE0zTUNBNE15QXpOelpVTXpnZ016ZzFTREl3VmpRd09GRXlNQ0EwTXpFZ01qSWdORE14VERNeUlEUXpNbEUwTWlBME16TWdOakVnTkRNMFZEazRJRFF6TmxFeE1UVWdORE0zSURFek5TQTBNemhVTVRZMUlEUTBNVlF4TnpZZ05EUXlTREUzT1ZZME1UWk1NVGd3SURNNU1Fd3hPRGdnTXprM1VUSTBOeUEwTkRFZ016STJJRFEwTVZFME1EY2dORFF4SURRMk5DQXpOemRVTlRJeUlESXhObEUxTWpJZ01URTFJRFExTnlBMU1sUXpNVEFnTFRFeFVUSTBNaUF0TVRFZ01Ua3dJRE16VERFNE1pQTBNRll0TkRWV0xURXdNVkV4T0RJZ0xURXlPQ0F4T0RRZ0xURXpORlF4T1RVZ0xURTBOVkV5TVRZZ0xURTBPQ0F5TkRRZ0xURTBPRWd5TmpCV0xURTVORWd5TlRKTU1qSTRJQzB4T1ROUk1qQTFJQzB4T1RJZ01UYzRJQzB4T1RKVU1UUXdJQzB4T1RGUk16Y2dMVEU1TVNBeU9DQXRNVGswU0RJd1ZpMHhORGhJTXpaYVRUUXlOQ0F5TVRoUk5ESTBJREk1TWlBek9UQWdNelEzVkRNd05TQTBNREpSTWpNMElEUXdNaUF4T0RJZ016TTNWams0VVRJeU1pQXlOaUF5T1RRZ01qWlJNelExSURJMklETTROQ0E0TUZRME1qUWdNakU0V2lJdlBqeHdZWFJvSUdsa1BTSk5TbGd0TWkxVVJWZ3RUaTAyTXlJZ1pEMGlUVE0zTUNBek1EVlVNelE1SURNd05WUXpNVE1nTXpJd1ZESTVOeUF6TlRoUk1qazNJRE00TVNBek1USWdNemsyVVRNeE55QTBNREVnTXpFM0lEUXdNbFF6TURjZ05EQTBVVEk0TVNBME1EZ2dNalU0SURRd09GRXlNRGtnTkRBNElERTNPQ0F6TnpaUk1UTXhJRE15T1NBeE16RWdNakU1VVRFek1TQXhNemNnTVRZeUlEa3dVVEl3TXlBeU9TQXlOeklnTWpsUk16RXpJREk1SURNek9DQTFOVlF6TnpRZ01URTNVVE0zTmlBeE1qVWdNemM1SURFeU4xUXpPVFVnTVRJNVNEUXdPVkUwTVRVZ01USXpJRFF4TlNBeE1qQlJOREUxSURFeE5pQTBNVEVnTVRBMFZETTVOU0EzTVZRek5qWWdNek5VTXpFNElESlVNalE1SUMweE1WRXhOak1nTFRFeElEazVJRFV6VkRNMElESXhORkV6TkNBek1UZ2dPVGtnTXpnelZESTFNQ0EwTkRoVU16Y3dJRFF5TVZRME1EUWdNelUzVVRRd05DQXpNelFnTXpnM0lETXlNRm9pTHo0OGNHRjBhQ0JwWkQwaVRVcFlMVEl0VkVWWUxVNHROa1VpSUdROUlrMDBNU0EwTmtnMU5WRTVOQ0EwTmlBeE1ESWdOakJXTmpoUk1UQXlJRGMzSURFd01pQTVNVlF4TURJZ01USXlWREV3TXlBeE5qRlVNVEF6SURJd00xRXhNRE1nTWpNMElERXdNeUF5TmpsVU1UQXlJRE15T0ZZek5URlJPVGtnTXpjd0lEZzRJRE0zTmxRME15QXpPRFZJTWpWV05EQTRVVEkxSURRek1TQXlOeUEwTXpGTU16Y2dORE15VVRRM0lEUXpNeUEyTlNBME16UlVNVEF5SURRek5sRXhNVGtnTkRNM0lERXpPQ0EwTXpoVU1UWTNJRFEwTVZReE56Z2dORFF5U0RFNE1WWTBNREpSTVRneElETTJOQ0F4T0RJZ016WTBWREU0TnlBek5qbFVNVGs1SURNNE5GUXlNVGdnTkRBeVZESTBOeUEwTWpGVU1qZzFJRFF6TjFFek1EVWdORFF5SURNek5pQTBOREpSTkRVd0lEUXpPQ0EwTmpNZ016STVVVFEyTkNBek1qSWdORFkwSURFNU1GWXhNRFJSTkRZMElEWTJJRFEyTmlBMU9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lMVlJGV0MxT0xUYzJJaUJrUFNKTk16TTRJRFF6TVZFek5EUWdOREk1SURReU1pQTBNamxSTkRjNUlEUXlPU0ExTURNZ05ETXhTRFV3T0ZZek9EVklORGszVVRRek9TQXpPREVnTkRJeklETTBOVkUwTWpFZ016UXhJRE0xTmlBeE56SlVNamc0SUMweVVUSTRNeUF0TVRFZ01qWXpJQzB4TVZFeU5EUWdMVEV4SURJek9TQXRNbEU1T1NBek5Ua2dPVGdnTXpZMFVUa3pJRE0zT0NBNE1pQXpPREZVTkRNZ016ZzFTREU1VmpRek1VZ3lOVXd6TXlBME16QlJOREVnTkRNd0lEVXpJRFF6TUZRM09TQTBNekJVTVRBMElEUXlPVlF4TWpJZ05ESTRVVEl4TnlBME1qZ2dNak15SURRek1VZ3lOREJXTXpnMVNESXlObEV4T0RjZ016ZzBJREU0TkNBek56QlJNVGcwSURNMk5pQXlNelVnTWpNMFRESTROaUF4TURKTU16YzNJRE0wTVZZek5EbFJNemMzSURNMk15QXpOamNnTXpjeVZETTBPU0F6T0ROVU16TTFJRE00TlVnek16RldORE14U0RNek9Gb2lMejQ4Y0dGMGFDQnBaRDBpVFVwWUxUSXRWRVZZTFU0dE5qSWlJR1E5SWswek1EY2dMVEV4VVRJek5DQXRNVEVnTVRZNElEVTFUREUxT0NBek4xRXhOVFlnTXpRZ01UVXpJREk0VkRFME55QXhOMVF4TkRNZ01UQk1NVE00SURGTU1URTRJREJJT1RoV01qazRVVGs0SURVNU9TQTVOeUEyTUROUk9UUWdOakl5SURneklEWXlPRlF6T0NBMk16ZElNakJXTmpZd1VUSXdJRFk0TXlBeU1pQTJPRE5NTXpJZ05qZzBVVFF5SURZNE5TQTJNU0EyT0RaVU9UZ2dOamc0VVRFeE5TQTJPRGtnTVRNMUlEWTVNRlF4TmpVZ05qa3pWREUzTmlBMk9UUklNVGM1VmpVME0xRXhOemtnTXpreElERTRNQ0F6T1RGTU1UZ3pJRE01TkZFeE9EWWdNemszSURFNU1pQTBNREZVTWpBM0lEUXhNVlF5TWpnZ05ESXhWREkxTkNBME16RlVNamcySURRek9WUXpNak1nTkRReVVUUXdNU0EwTkRJZ05EWXhJRE0zT1ZRMU1qSWdNakUyVVRVeU1pQXhNVFVnTkRVNElEVXlWRE13TnlBdE1URmFUVEU0TWlBNU9GRXhPRElnT1RjZ01UZzNJRGt3VkRFNU5pQTNPVlF5TURZZ05qZFVNakU0SURVMVZESXpNeUEwTkZReU5UQWdNelZVTWpjeElESTVWREk1TlNBeU5sRXpNekFnTWpZZ016WXpJRFEyVkRReE1pQXhNVE5STkRJMElERTBPQ0EwTWpRZ01qRXlVVFF5TkNBeU9EY2dOREV5SURNeU0xRXpPRFVnTkRBMUlETXdNQ0EwTURWUk1qY3dJRFF3TlNBeU16a2dNemt3VkRFNE9DQXpORGRNTVRneUlETXpPVlk1T0ZvaUx6NDhjR0YwYUNCcFpEMGlUVXBZTFRJdFZFVllMVTR0TmpRaUlHUTlJazB6TnpZZ05EazFVVE0zTmlBMU1URWdNemMySURVek5WUXpOemNnTlRZNFVUTTNOeUEyTVRNZ016WTNJRFl5TkZRek1UWWdOak0zU0RJNU9GWTJOakJSTWprNElEWTRNeUF6TURBZ05qZ3pURE14TUNBMk9EUlJNekl3SURZNE5TQXpNemtnTmpnMlZETTNOaUEyT0RoUk16a3pJRFk0T1NBME1UTWdOamt3VkRRME15QTJPVE5VTkRVMElEWTVORWcwTlRkV016a3dVVFExTnlBNE5DQTBOVGdnT0RGUk5EWXhJRFl4SURRM01pQTFOVlExTVRjZ05EWklOVE0xVmpCUk5UTXpJREFnTkRVNUlDMDFWRE00TUNBdE1URklNemN6VmpRMFRETTJOU0F6TjFFek1EY2dMVEV4SURJek5TQXRNVEZSTVRVNElDMHhNU0E1TmlBMU1GUXpOQ0F5TVRWUk16UWdNekUxSURrM0lETTNPRlF5TkRRZ05EUXlVVE14T1NBME5ESWdNemMySURNNU0xWTBPVFZhVFRNM015QXpOREpSTXpJNElEUXdOU0F5TmpBZ05EQTFVVEl4TVNBME1EVWdNVGN6SURNMk9WRXhORFlnTXpReElERXpPU0F6TURWVU1UTXhJREl4TVZFeE16RWdNVFUxSURFek9DQXhNakJVTVRjeklEVTVVVEl3TXlBeU5pQXlOVEVnTWpaUk16SXlJREkySURNM015QXhNRE5XTXpReVdpSXZQanh3WVhSb0lHbGtQU0pOU2xndE1pMVVSVmd0VGkwM055SWdaRDBpVFRrd0lETTJPRkU0TkNBek56Z2dOellnTXpnd1ZEUXdJRE00TlVneE9GWTBNekZJTWpSTU5ETWdORE13VVRZeUlEUXpNQ0E0TkNBME1qbFVNVEUySURReU9GRXlNRFlnTkRJNElESXlNU0EwTXpGSU1qSTVWak00TlVneU1UVlJNVGMzSURNNE15QXhOemNnTXpZNFVURTNOeUF6TmpjZ01qSXhJREl6T1V3eU5qVWdNVEV6VERNek9TQXpNamhNTXpNeklETTBOVkV6TWpNZ016YzBJRE14TmlBek56bFJNekE0SURNNE5DQXlOemdnTXpnMVNESTFPRlkwTXpGSU1qWTBVVEkzTUNBME1qZ2dNelE0SURReU9GRTBNemtnTkRJNElEUTFOQ0EwTXpGSU5EWXhWak00TlVnME5USlJOREEwSURNNE5TQTBNRFFnTXpZNVVUUXdOQ0F6TmpZZ05ERTRJRE15TkZRME5Ea2dNak0wVkRRNE1TQXhORE5NTkRrMklERXdNRXcxTXpjZ01qRTVVVFUzT1NBek5ERWdOVGM1SURNME4xRTFOemtnTXpZeklEVTJOQ0F6TnpOVU5UTXdJRE00TlVnMU1qSldORE14U0RVeU9WRTFOREVnTkRJNElEWXlOQ0EwTWpoUk5qa3lJRFF5T0NBMk9UZ2dORE14U0Rjd00xWXpPRFZJTmprM1VUWTVOaUF6T0RVZ05qa3hJRE00TlZRMk9ESWdNemcwVVRZek5TQXpOemNnTmpFNUlETXpORXcxTlRrZ01UWXhVVFUwTmlBeE1qUWdOVEk0SURjeFVUVXdPQ0F4TWlBMU1ETWdNVlEwT0RjZ0xURXhTRFEzT1ZFME5qQWdMVEV4SURRMU5pQXRORkUwTlRVZ0xUTWdOREEzSURFek0wd3pOakVnTWpZM1VUTTFPU0F5TmpNZ01qWTJJQzAwVVRJMk1TQXRNVEVnTWpReklDMHhNVWd5TXpoUk1qSTFJQzB4TVNBeU1qQWdMVE5NT1RBZ016WTRXaUl2UGp4d1lYUm9JR2xrUFNKTlNsZ3RNaTFVUlZndFRpMDJPU0lnWkQwaVRUWTVJRFl3T1ZFMk9TQTJNemNnT0RjZ05qVXpWREV6TVNBMk5qbFJNVFUwSURZMk55QXhOekVnTmpVeVZERTRPQ0EyTURsUk1UZzRJRFUzT1NBeE56RWdOVFkwVkRFeU9TQTFORGxSTVRBMElEVTBPU0E0TnlBMU5qUlVOamtnTmpBNVdrMHlORGNnTUZFeU16SWdNeUF4TkRNZ00xRXhNeklnTXlBeE1EWWdNMVExTmlBeFRETTBJREJJTWpaV05EWklOREpSTnpBZ05EWWdPVEVnTkRsUk1UQXdJRFV6SURFd01pQTJNRlF4TURRZ01UQXlWakl3TlZZeU9UTlJNVEEwSURNME5TQXhNRElnTXpVNVZEZzRJRE0zT0ZFM05DQXpPRFVnTkRFZ016ZzFTRE13VmpRd09GRXpNQ0EwTXpFZ016SWdORE14VERReUlEUXpNbEUxTWlBME16TWdOekFnTkRNMFZERXdOaUEwTXpaUk1USXpJRFF6TnlBeE5ESWdORE00VkRFM01TQTBOREZVTVRneUlEUTBNa2d4T0RWV05qSlJNVGt3SURVeUlERTVOeUExTUZReU16SWdORFpJTWpVMVZqQklNalEz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DOWtaV1p6UGp4bklITjBjbTlyWlQwaVkzVnljbVZ1ZEVOdmJHOXlJaUJtYVd4c1BTSmpkWEp5Wlc1MFEyOXNiM0lpSUhOMGNtOXJaUzEzYVdSMGFEMGlNQ0lnZEhKaGJuTm1iM0p0UFNKelkyRnNaU2d4TEMweEtTSStQR2NnWkdGMFlTMXRiV3d0Ym05a1pUMGliV0YwYUNJK1BHY2daR0YwWVMxdGJXd3RibTlrWlQwaWJYTjFZbk4xY0NJK1BHY2daR0YwWVMxdGJXd3RibTlrWlQwaVZHVllRWFJ2YlNJZ1pHRjBZUzF0YW5ndGRHVjRZMnhoYzNNOUlrOVNSQ0krUEdjZ1pHRjBZUzF0Yld3dGJtOWtaVDBpYldraVBqeDFjMlVnWkdGMFlTMWpQU0kwTmlJZ2VHeHBibXM2YUhKbFpqMGlJMDFLV0MweUxWUkZXQzFPTFRRMklpOCtQQzluUGp3dlp6NDhaeUJrWVhSaExXMXRiQzF1YjJSbFBTSnRkR1Y0ZENJZ2RISmhibk5tYjNKdFBTSjBjbUZ1YzJ4aGRHVW9OamcyTERReE15a2djMk5oYkdVb01DNDNNRGNwSWo0OGRYTmxJR1JoZEdFdFl6MGlORFFpSUhoc2FXNXJPbWh5WldZOUlpTk5TbGd0TWkxVVJWZ3RUaTAwTkNJdlBqeDFjMlVnWkdGMFlTMWpQU0kxTXlJZ2VHeHBibXM2YUhKbFpqMGlJMDFLV0MweUxWUkZXQzFPTFRVeklpQjBjbUZ1YzJadmNtMDlJblJ5WVc1emJHRjBaU2czTmpRc01Da2lMejQ4ZFhObElHUmhkR0V0WXowaU5ETWlJSGhzYVc1ck9taHlaV1k5SWlOTlNsZ3RNaTFVUlZndFRpMDBNeUlnZEhKaGJuTm1iM0p0UFNKMGNtRnVjMnhoZEdVb01UTXlNQ3d3S1NJdlBqd3ZaejQ4WnlCa1lYUmhMVzF0YkMxdWIyUmxQU0p0ZEdWNGRDSWdkSEpoYm5ObWIzSnRQU0owY21GdWMyeGhkR1VvTmpnMkxDMHlORGNwSUhOallXeGxLREF1TnpBM0tTSStQSFZ6WlNCa1lYUmhMV005SWpaR0lpQjRiR2x1YXpwb2NtVm1QU0lqVFVwWUxUSXRWRVZZTFU0dE5rWWlMejQ4ZFhObElHUmhkR0V0WXowaU56VWlJSGhzYVc1ck9taHlaV1k5SWlOTlNsZ3RNaTFVUlZndFRpMDNOU0lnZEhKaGJuTm1iM0p0UFNKMGNtRnVjMnhoZEdVb05UQXdMREFwSWk4K1BIVnpaU0JrWVhSaExXTTlJamMwSWlCNGJHbHVhenBvY21WbVBTSWpUVXBZTFRJdFZFVllMVTR0TnpRaUlIUnlZVzV6Wm05eWJUMGlkSEpoYm5Oc1lYUmxLREV3TlRZc01Da2lMejQ4TDJjK1BDOW5QanhuSUdSaGRHRXRiVzFzTFc1dlpHVTlJbTF2SWlCMGNtRnVjMlp2Y20wOUluUnlZVzV6YkdGMFpTZ3lORFUzTGpjc01Da2lQangxYzJVZ1pHRjBZUzFqUFNJelJDSWdlR3hwYm1zNmFISmxaajBpSTAxS1dDMHlMVlJGV0MxT0xUTkVJaTgrUEM5blBqeG5JR1JoZEdFdGJXMXNMVzV2WkdVOUlsUmxXRUYwYjIwaUlHUmhkR0V0YldwNExYUmxlR05zWVhOelBTSlBVa1FpSUhSeVlXNXpabTl5YlQwaWRISmhibk5zWVhSbEtETTFNVE11TlN3d0tTSStQR2NnWkdGMFlTMXRiV3d0Ym05a1pUMGliV2tpUGp4MWMyVWdaR0YwWVMxalBTSTNNaUlnZUd4cGJtczZhSEpsWmowaUkwMUtXQzB5TFZSRldDMU9MVGN5SWk4K1BIVnpaU0JrWVhSaExXTTlJalkxSWlCNGJHbHVhenBvY21WbVBTSWpUVXBZTFRJdFZFVllMVTR0TmpVaUlIUnlZVzV6Wm05eWJUMGlkSEpoYm5Oc1lYUmxLRE01TWl3d0tTSXZQangxYzJVZ1pHRjBZUzFqUFNJMlF5SWdlR3hwYm1zNmFISmxaajBpSTAxS1dDMHlMVlJGV0MxT0xUWkRJaUIwY21GdWMyWnZjbTA5SW5SeVlXNXpiR0YwWlNnNE16WXNNQ2tpTHo0OGRYTmxJR1JoZEdFdFl6MGlOelVpSUhoc2FXNXJPbWh5WldZOUlpTk5TbGd0TWkxVVJWZ3RUaTAzTlNJZ2RISmhibk5tYjNKdFBTSjBjbUZ1YzJ4aGRHVW9NVEV4TkN3d0tTSXZQand2Wno0OEwyYytQR2NnWkdGMFlTMXRiV3d0Ym05a1pUMGliVzhpSUhSeVlXNXpabTl5YlQwaWRISmhibk5zWVhSbEtEVXhPRE11TlN3d0tTSStQSFZ6WlNCa1lYUmhMV005SWpJNElpQjRiR2x1YXpwb2NtVm1QU0lqVFVwWUxUSXRWRVZZTFU0dE1qZ2lMejQ4TDJjK1BHY2daR0YwWVMxdGJXd3RibTlrWlQwaVZHVllRWFJ2YlNJZ1pHRjBZUzF0YW5ndGRHVjRZMnhoYzNNOUlrOVNSQ0lnZEhKaGJuTm1iM0p0UFNKMGNtRnVjMnhoZEdVb05UVTNNaTQxTERBcElqNDhaeUJrWVhSaExXMXRiQzF1YjJSbFBTSnRhU0krUEhWelpTQmtZWFJoTFdNOUlqY3dJaUI0YkdsdWF6cG9jbVZtUFNJalRVcFlMVEl0VkVWWUxVNHROekFpTHo0OGRYTmxJR1JoZEdFdFl6MGlOak1pSUhoc2FXNXJPbWh5WldZOUlpTk5TbGd0TWkxVVJWZ3RUaTAyTXlJZ2RISmhibk5tYjNKdFBTSjBjbUZ1YzJ4aGRHVW9OVFUyTERBcElpOCtQSFZ6WlNCa1lYUmhMV005SWpaR0lpQjRiR2x1YXpwb2NtVm1QU0lqVFVwWUxUSXRWRVZZTFU0dE5rWWlJSFJ5WVc1elptOXliVDBpZEhKaGJuTnNZWFJsS0RFd01EQXNNQ2tpTHo0OGRYTmxJR1JoZEdFdFl6MGlOa1VpSUhoc2FXNXJPbWh5WldZOUlpTk5TbGd0TWkxVVJWZ3RUaTAyUlNJZ2RISmhibk5tYjNKdFBTSjBjbUZ1YzJ4aGRHVW9NVFV3TUN3d0tTSXZQangxYzJVZ1pHRjBZUzFqUFNJM05pSWdlR3hwYm1zNmFISmxaajBpSTAxS1dDMHlMVlJGV0MxT0xUYzJJaUIwY21GdWMyWnZjbTA5SW5SeVlXNXpiR0YwWlNneU1EVTJMREFwSWk4K1BDOW5Qand2Wno0OFp5QmtZWFJoTFcxdGJDMXViMlJsUFNKdGJ5SWdkSEpoYm5ObWIzSnRQU0owY21GdWMyeGhkR1VvT0RFMU5pNDFMREFwSWo0OGRYTmxJR1JoZEdFdFl6MGlNamdpSUhoc2FXNXJPbWh5WldZOUlpTk5TbGd0TWkxVVJWZ3RUaTB5T0NJdlBqd3ZaejQ4WnlCa1lYUmhMVzF0YkMxdWIyUmxQU0pVWlZoQmRHOXRJaUJrWVhSaExXMXFlQzEwWlhoamJHRnpjejBpVDFKRUlpQjBjbUZ1YzJadmNtMDlJblJ5WVc1emJHRjBaU2c0TlRRMUxqVXNNQ2tpUGp4bklHUmhkR0V0Ylcxc0xXNXZaR1U5SW0xcElqNDhkWE5sSUdSaGRHRXRZejBpTmpJaUlIaHNhVzVyT21oeVpXWTlJaU5OU2xndE1pMVVSVmd0VGkwMk1pSXZQangxYzJVZ1pHRjBZUzFqUFNJMlJTSWdlR3hwYm1zNmFISmxaajBpSTAxS1dDMHlMVlJGV0MxT0xUWkZJaUIwY21GdWMyWnZjbTA5SW5SeVlXNXpiR0YwWlNnMU5UWXNNQ2tpTHo0OEwyYytQQzluUGp4bklHUmhkR0V0Ylcxc0xXNXZaR1U5SW0xdklpQjBjbUZ1YzJadmNtMDlJblJ5WVc1emJHRjBaU2c1TmpVM0xqVXNNQ2tpUGp4MWMyVWdaR0YwWVMxalBTSXlPQ0lnZUd4cGJtczZhSEpsWmowaUkwMUtXQzB5TFZSRldDMU9MVEk0SWk4K1BDOW5QanhuSUdSaGRHRXRiVzFzTFc1dlpHVTlJbFJsV0VGMGIyMGlJR1JoZEdFdGJXcDRMWFJsZUdOc1lYTnpQU0pQVWtRaUlIUnlZVzV6Wm05eWJUMGlkSEpoYm5Oc1lYUmxLREV3TURRMkxqVXNNQ2tpUGp4bklHUmhkR0V0Ylcxc0xXNXZaR1U5SW0xcElqNDhkWE5sSUdSaGRHRXRZejBpTmpRaUlIaHNhVzVyT21oeVpXWTlJaU5OU2xndE1pMVVSVmd0VGkwMk5DSXZQangxYzJVZ1pHRjBZUzFqUFNJM055SWdlR3hwYm1zNmFISmxaajBpSTAxS1dDMHlMVlJGV0MxT0xUYzNJaUIwY21GdWMyWnZjbTA5SW5SeVlXNXpiR0YwWlNnMU5UWXNNQ2tpTHo0OGRYTmxJR1JoZEdFdFl6MGlOak1pSUhoc2FXNXJPbWh5WldZOUlpTk5TbGd0TWkxVVJWZ3RUaTAyTXlJZ2RISmhibk5tYjNKdFBTSjBjbUZ1YzJ4aGRHVW9NVEkzT0N3d0tTSXZQangxYzJVZ1pHRjBZUzFqUFNJMlJpSWdlR3hwYm1zNmFISmxaajBpSTAxS1dDMHlMVlJGV0MxT0xUWkdJaUIwY21GdWMyWnZjbTA5SW5SeVlXNXpiR0YwWlNneE56SXlMREFwSWk4K1BIVnpaU0JrWVhSaExXTTlJalpGSWlCNGJHbHVhenBvY21WbVBTSWpUVXBZTFRJdFZFVllMVTR0TmtVaUlIUnlZVzV6Wm05eWJUMGlkSEpoYm5Oc1lYUmxLREl5TWpJc01Da2lMejQ4ZFhObElHUmhkR0V0WXowaU56WWlJSGhzYVc1ck9taHlaV1k5SWlOTlNsZ3RNaTFVUlZndFRpMDNOaUlnZEhKaGJuTm1iM0p0UFNKMGNtRnVjMnhoZEdVb01qYzNPQ3d3S1NJdlBqd3ZaejQ4TDJjK1BHY2daR0YwWVMxdGJXd3RibTlrWlQwaWJXOGlJSFJ5WVc1elptOXliVDBpZEhKaGJuTnNZWFJsS0RFek16VXlMalVzTUNraVBqeDFjMlVnWkdGMFlTMWpQU0l5T0NJZ2VHeHBibXM2YUhKbFpqMGlJMDFLV0MweUxWUkZXQzFPTFRJNElpOCtQQzluUGp4bklHUmhkR0V0Ylcxc0xXNXZaR1U5SW0xemRXSnpkWEFpSUhSeVlXNXpabTl5YlQwaWRISmhibk5zWVhSbEtERXpOelF4TGpVc01Da2lQanhuSUdSaGRHRXRiVzFzTFc1dlpHVTlJbFJsV0VGMGIyMGlJR1JoZEdFdGJXcDRMWFJsZUdOc1lYTnpQU0pQVWtRaVBqeG5JR1JoZEdFdGJXMXNMVzV2WkdVOUltMXBJajQ4ZFhObElHUmhkR0V0WXowaU5EWWlJSGhzYVc1ck9taHlaV1k5SWlOTlNsZ3RNaTFVUlZndFRpMDBOaUl2UGp3dlp6NDhMMmMrUEdjZ1pHRjBZUzF0Yld3dGJtOWtaVDBpYlhSbGVIUWlJSFJ5WVc1elptOXliVDBpZEhKaGJuTnNZWFJsS0RZNE5pdzBNVE1wSUhOallXeGxLREF1TnpBM0tTSStQSFZ6WlNCa1lYUmhMV005SWpRMElpQjRiR2x1YXpwb2NtVm1QU0lqVFVwWUxUSXRWRVZZTFU0dE5EUWlMejQ4ZFhObElHUmhkR0V0WXowaU5UTWlJSGhzYVc1ck9taHlaV1k5SWlOTlNsZ3RNaTFVUlZndFRpMDFNeUlnZEhKaGJuTm1iM0p0UFNKMGNtRnVjMnhoZEdVb056WTBMREFwSWk4K1BIVnpaU0JrWVhSaExXTTlJalF6SWlCNGJHbHVhenBvY21WbVBTSWpUVXBZTFRJdFZFVllMVTR0TkRNaUlIUnlZVzV6Wm05eWJUMGlkSEpoYm5Oc1lYUmxLREV6TWpBc01Da2lMejQ4TDJjK1BHY2daR0YwWVMxdGJXd3RibTlrWlQwaWJYUmxlSFFpSUhSeVlXNXpabTl5YlQwaWRISmhibk5zWVhSbEtEWTROaXd0TWpVMUxqWXBJSE5qWVd4bEtEQXVOekEzS1NJK1BIVnpaU0JrWVhSaExXTTlJalk1SWlCNGJHbHVhenBvY21WbVBTSWpUVXBZTFRJdFZFVllMVTR0TmpraUx6NDhkWE5sSUdSaGRHRXRZejBpTmtVaUlIaHNhVzVyT21oeVpXWTlJaU5OU2xndE1pMVVSVmd0VGkwMlJTSWdkSEpoYm5ObWIzSnRQU0owY21GdWMyeGhkR1VvTWpjNExEQXBJaTgrUEM5blBqd3ZaejQ4WnlCa1lYUmhMVzF0YkMxdWIyUmxQU0p0YnlJZ2RISmhibk5tYjNKdFBTSjBjbUZ1YzJ4aGRHVW9NVFU1TWpFdU5Dd3dLU0krUEhWelpTQmtZWFJoTFdNOUlqSTVJaUI0YkdsdWF6cG9jbVZtUFNJalRVcFlMVEl0VkVWWUxVNHRNamtpTHo0OEwyYytQR2NnWkdGMFlTMXRiV3d0Ym05a1pUMGliVzhpSUhSeVlXNXpabTl5YlQwaWRISmhibk5zWVhSbEtERTJNekV3TGpRc01Da2lQangxYzJVZ1pHRjBZUzFqUFNJeU9TSWdlR3hwYm1zNmFISmxaajBpSTAxS1dDMHlMVlJGV0MxT0xUSTVJaTgrUEM5blBqeG5JR1JoZEdFdGJXMXNMVzV2WkdVOUltMXZJaUIwY21GdWMyWnZjbTA5SW5SeVlXNXpiR0YwWlNneE5qWTVPUzQwTERBcElqNDhkWE5sSUdSaGRHRXRZejBpTWpraUlIaHNhVzVyT21oeVpXWTlJaU5OU2xndE1pMVVSVmd0VGkweU9TSXZQand2Wno0OFp5QmtZWFJoTFcxdGJDMXViMlJsUFNKdGJ5SWdkSEpoYm5ObWIzSnRQU0owY21GdWMyeGhkR1VvTVRjd09EZ3VOQ3d3S1NJK1BIVnpaU0JrWVhSaExXTTlJakk1SWlCNGJHbHVhenBvY21WbVBTSWpUVXBZTFRJdFZFVllMVTR0TWpraUx6NDhMMmMrUEdjZ1pHRjBZUzF0Yld3dGJtOWtaVDBpYlc4aUlIUnlZVzV6Wm05eWJUMGlkSEpoYm5Oc1lYUmxLREUzTkRjM0xqUXNNQ2tpUGp4MWMyVWdaR0YwWVMxalBTSXlReUlnZUd4cGJtczZhSEpsWmowaUkwMUtXQzB5TFZSRldDMU9MVEpESWk4K1BDOW5Qand2Wno0OEwyYytQQzl6ZG1jKyIsCgkiUmVhbFZpZXdTaXplSnNvbiIgOiAie1wiaGVpZ2h0XCI6NDEwLjcxNDMwMjA2Mjk4ODMsXCJ3aWR0aFwiOjYyNjcuODU3MDU1NjY0MDYyNX0iCn0K"/>
    </extobj>
    <extobj name="2384804F-3998-4D57-9195-F3826E402611-7">
      <extobjdata type="2384804F-3998-4D57-9195-F3826E402611" data="ewoJIkltZ1NldHRpbmdKc29uIiA6ICJ7XCJoZWlnaHRcIjoyMC41MzU3MTQyODU3MTQyODUsXCJ3aWR0aFwiOjQ0Ny4zMjE0Mjg1NzE0Mjg1Nn0iLAoJIkxhdGV4IiA6ICJcXG1hdGhybXtGfV5cXHRleHR7QVNQUH1fXFx0ZXh0e291dH0gPSAgXFx0ZXh0e2NvbmNhdH0gKFxcdGV4dHtjb252fSgxXFx0aW1lczEsXFxtYXRocm17Rn1eXFx0ZXh0e0FTUFB9X1xcdGV4dHtpbn0pLCAgICBcXG1hdGhybXtjb252KDNcXHRpbWVzMyxGXlxcdGV4dHtBU1BQfV9cXHRleHR7b3V0fSxyXzEpfSwgXG4iLAoJIkxhdGV4SW1nQmFzZTY0IiA6ICJQSE4yWnlCNGJXeHVjejBpYUhSMGNEb3ZMM2QzZHk1M015NXZjbWN2TWpBd01DOXpkbWNpSUhkcFpIUm9QU0kxTnk0ek9EaGxlQ0lnYUdWcFoyaDBQU0l5TGpZMU9HVjRJaUJ5YjJ4bFBTSnBiV2NpSUdadlkzVnpZV0pzWlQwaVptRnNjMlVpSUhacFpYZENiM2c5SWpBZ0xUa3hPUzR6SURJMU16WTFMak1nTVRFM05DNDVJaUI0Yld4dWN6cDRiR2x1YXowaWFIUjBjRG92TDNkM2R5NTNNeTV2Y21jdk1UazVPUzk0YkdsdWF5SWdZWEpwWVMxb2FXUmtaVzQ5SW5SeWRXVWlJSE4wZVd4bFBTSjJaWEowYVdOaGJDMWhiR2xuYmpvZ0xUQXVOVGM0WlhnN0lHMWhlQzEzYVdSMGFEb2dPVGdsT3lJK1BHUmxabk0rUEhCaGRHZ2dhV1E5SWsxS1dDMHl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JdFZFVllMVTR0TkRFaUlHUTlJazB5TlRVZ01GRXlOREFnTXlBeE5EQWdNMUUwT0NBeklETTVJREJJTXpKV05EWklORGRSTVRFNUlEUTVJREV6T1NBNE9GRXhOREFnT1RFZ01Ua3lJREkwTlZReU9UVWdOVFV6VkRNME9DQTNNRGhSTXpVeElEY3hOaUF6TmpZZ056RTJTRE0zTmxFek9UWWdOekUxSURRd01DQTNNRGxSTkRBeUlEY3dOeUExTURnZ016a3dURFl4TnlBMk4xRTJNalFnTlRRZ05qTTJJRFV4VkRZNE55QTBOa2czTVRkV01FZzNNRGhSTmprNUlETWdOVGd4SUROUk5EVTRJRE1nTkRNM0lEQklOREkzVmpRMlNEUTBNRkUxTVRBZ05EWWdOVEV3SURZMFVUVXhNQ0EyTmlBME9EWWdNVE00VERRMk1pQXlNRGxJTWpJNVRESXdPU0F4TlRCUk1UZzVJRGt4SURFNE9TQTROVkV4T0RrZ056SWdNakE1SURVNVZESTFPU0EwTmtneU5qUldNRWd5TlRWYVRUUTBOeUF5TlRWTU16UTFJRFUxTjB3eU5EUWdNalUyVVRJME5DQXlOVFVnTXpRMUlESTFOVWcwTkRkYUlpOCtQSEJoZEdnZ2FXUTlJazFLV0MweUxWUkZXQzFPTFRVeklpQmtQU0pOTlRVZ05UQTNVVFUxSURVNU1DQXhNVElnTmpRM1ZESTBNeUEzTURSSU1qVTNVVE0wTWlBM01EUWdOREExSURZME1VdzBNallnTmpjeVVUUXpNU0EyTnprZ05ETTJJRFk0TjFRME5EWWdOekF3VERRME9TQTNNRFJSTkRVd0lEY3dOQ0EwTlRNZ056QTBWRFExT1NBM01EVklORFl6VVRRMk5pQTNNRFVnTkRjeUlEWTVPVlkwTmpKTU5EWTJJRFExTmtnME5EaFJORE0zSURRMU5pQTBNelVnTkRVNVZEUXpNQ0EwTnpsUk5ERXpJRFl3TlNBek1qa2dOalEyVVRJNU1pQTJOaklnTWpVMElEWTJNbEV5TURFZ05qWXlJREUyT0NBMk1qWlVNVE0xSURVME1sRXhNelVnTlRBNElERTFNaUEwT0RCVU1qQXdJRFF6TlZFeU1UQWdORE14SURJNE5pQTBNVEpVTXpjd0lETTRPVkUwTWpjZ016WTNJRFEyTXlBek1UUlVOVEF3SURFNU1WRTFNREFnTVRFd0lEUTBPQ0EwTlZRek1ERWdMVEl4VVRJME5TQXRNakVnTWpBeElDMDBWREUwTUNBeU4wd3hNaklnTkRGUk1URTRJRE0ySURFd055QXlNVlE0TnlBdE4xUTNPQ0F0TWpGUk56WWdMVEl5SURZNElDMHlNa2cyTkZFMk1TQXRNaklnTlRVZ0xURTJWakV3TVZFMU5TQXlNakFnTlRZZ01qSXlVVFU0SURJeU55QTNOaUF5TWpkSU9EbFJPVFVnTWpJeElEazFJREl4TkZFNU5TQXhPRElnTVRBMUlERTFNVlF4TXprZ09UQlVNakExSURReVZETXdOU0F5TkZFek5USWdNalFnTXpnMklEWXlWRFF5TUNBeE5UVlJOREl3SURFNU9DQXpPVGdnTWpNelZETTBNQ0F5T0RGUk1qZzBJREk1TlNBeU5qWWdNekF3VVRJMk1TQXpNREVnTWpNNUlETXdObFF5TURZZ016RTBWREUzTkNBek1qVlVNVFF4SURNME0xUXhNVElnTXpZM1ZEZzFJRFF3TWxFMU5TQTBOVEVnTlRVZ05UQTNXaUl2UGp4d1lYUm9JR2xrUFNKTlNsZ3RNaTFVUlZndFRpMDFNQ0lnWkQwaVRURXpNQ0EyTWpKUk1USXpJRFl5T1NBeE1Ua2dOak14VkRFd015QTJNelJVTmpBZ05qTTNTREkzVmpZNE0wZ3lNVFJSTWpNM0lEWTRNeUF5TnpZZ05qZ3pWRE16TVNBMk9EUlJOREU1SURZNE5DQTBOekVnTmpjeFZEVTJOeUEyTVRaUk5qSTBJRFUyTXlBMk1qUWdORGc1VVRZeU5DQTBNakVnTlRjeklETTNNbFEwTlRFZ016QTNVVFF5T1NBek1ESWdNekk0SURNd01VZ3lNelJXTVRneFVUSXpOQ0EyTWlBeU16Y2dOVGhSTWpRMUlEUTNJRE13TkNBME5rZ3pNemRXTUVnek1qWlJNekExSURNZ01UZ3lJRE5STkRjZ015QXpPQ0F3U0RJM1ZqUTJTRFl3VVRFd01pQTBOeUF4TVRFZ05EbFVNVE13SURZeFZqWXlNbHBOTlRBM0lEUTRPRkUxTURjZ05URTBJRFV3TmlBMU1qaFVOVEF3SURVMk5GUTBPRE1nTlRrM1ZEUTFNQ0EyTWpCVU16azNJRFl6TlZFek9EVWdOak0zSURNd055QTJNemRJTWpnMlVUSXpOeUEyTXpjZ01qTTBJRFl5T0ZFeU16RWdOakkwSURJek1TQTBPRE5XTXpReVNETXdNa2d6TXpsUk16a3dJRE0wTWlBME1qTWdNelE1VkRRNE1TQXpPREpSTlRBM0lEUXhNU0ExTURjZ05EZzRXaUl2UGp4d1lYUm9JR2xrUFNKTlNsZ3RNa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l0VkVWWUxVNHROelVpSUdROUlrMHpPRE1nTlRoUk16STNJQzB4TUNBeU5UWWdMVEV3U0RJME9WRXhNalFnTFRFd0lERXdOU0E0T1ZFeE1EUWdPVFlnTVRBeklESXlObEV4TURJZ016TTFJREV3TWlBek5EaFVPVFlnTXpZNVVUZzJJRE00TlNBek5pQXpPRFZJTWpWV05EQTRVVEkxSURRek1TQXlOeUEwTXpGTU16Z2dORE15VVRRNElEUXpNeUEyTnlBME16UlVNVEExSURRek5sRXhNaklnTkRNM0lERTBNaUEwTXpoVU1UY3lJRFEwTVZReE9EUWdORFF5U0RFNE4xWXlOakZSTVRnNElEYzNJREU1TUNBMk5GRXhPVE1nTkRrZ01qQTBJRFF3VVRJeU5DQXlOaUF5TmpRZ01qWlJNamt3SURJMklETXhNU0F6TlZRek5ETWdOVGhVTXpZeklEa3dWRE0zTlNBeE1qQlVNemM1SURFME5GRXpOemtnTVRRMUlETTNPU0F4TmpGVU16Z3dJREl3TVZRek9EQWdNalE0VmpNeE5WRXpPREFnTXpZeElETTNNQ0F6TnpKVU16SXdJRE00TlVnek1ESldORE14VVRNd05DQTBNekVnTXpjNElEUXpObFEwTlRjZ05EUXlTRFEyTkZZeU5qUlJORFkwSURnMElEUTJOU0E0TVZFME5qZ2dOakVnTkRjNUlEVTFWRFV5TkNBME5rZzFOREpXTUZFMU5EQWdNQ0EwTmpjZ0xUVlVNemt3SUMweE1VZ3pPRE5XTlRoYUlpOCtQSEJoZEdnZ2FXUTlJazFLV0MweUxWUkZXQzFPTFRjMElpQmtQU0pOTWpjZ05ESXlVVGd3SURReU5pQXhNRGtnTkRjNFZERTBNU0EyTURCV05qRTFTREU0TVZZME16RklNekUyVmpNNE5VZ3hPREZXTWpReFVURTRNaUF4TVRZZ01UZ3lJREV3TUZReE9Ea2dOamhSTWpBeklESTVJREl6T0NBeU9WRXlPRElnTWprZ01qa3lJREV3TUZFeU9UTWdNVEE0SURJNU15QXhORFpXTVRneFNETXpNMVl4TkRaV01UTTBVVE16TXlBMU55QXlPVEVnTVRkUk1qWTBJQzB4TUNBeU1qRWdMVEV3VVRFNE55QXRNVEFnTVRZeUlESlVNVEkwSURNelZERXdOU0EyT0ZRNU9DQXhNREJST1RjZ01UQTNJRGszSURJME9GWXpPRFZJTVRoV05ESXlTREkzV2lJdlBqeHdZWFJvSUdsa1BTSk5TbGd0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TR0TmpNaUlHUTlJazB6TnpBZ016QTFWRE0wT1NBek1EVlVNekV6SURNeU1GUXlPVGNnTXpVNFVUSTVOeUF6T0RFZ016RXlJRE01TmxFek1UY2dOREF4SURNeE55QTBNREpVTXpBM0lEUXdORkV5T0RFZ05EQTRJREkxT0NBME1EaFJNakE1SURRd09DQXhOemdnTXpjMlVURXpNU0F6TWprZ01UTXhJREl4T1ZFeE16RWdNVE0zSURFMk1pQTVNRkV5TURNZ01qa2dNamN5SURJNVVUTXhNeUF5T1NBek16Z2dOVFZVTXpjMElERXhOMUV6TnpZZ01USTFJRE0zT1NBeE1qZFVNemsxSURFeU9VZzBNRGxSTkRFMUlERXlNeUEwTVRVZ01USXdVVFF4TlNBeE1UWWdOREV4SURFd05GUXpPVFVnTnpGVU16WTJJRE16VkRNeE9DQXlWREkwT1NBdE1URlJNVFl6SUMweE1TQTVPU0ExTTFRek5DQXlNVFJSTXpRZ016RTRJRGs1SURNNE0xUXlOVEFnTkRRNFZETTNNQ0EwTWpGVU5EQTBJRE0xTjFFME1EUWdNek0wSURNNE55QXpNakJhSWk4K1BIQmhkR2dnYVdROUlrMUtXQzB5TFZSRldDMU9MVFpG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RMU1DQTBNemdnTkRZeklETXlPVkUwTmpRZ016SXlJRFEyTkNBeE9UQldNVEEwVVRRMk5DQTJOaUEwTmpZZ05UbF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NaTFVUlZndFRpMDJNU0lnWkQwaVRURXpOeUF6TURWVU1URTFJRE13TlZRM09DQXpNakJVTmpNZ016VTVVVFl6SURNNU5DQTVOeUEwTWpGVU1qRTRJRFEwT0ZFeU9URWdORFE0SURNek5pQTBNVFpVTXprMklETTBNRkUwTURFZ016STJJRFF3TVNBek1EbFVOREF5SURFNU5GWXhNalJSTkRBeUlEYzJJRFF3TnlBMU9GUTBNamdnTkRCUk5EUXpJRFF3SURRME9DQTFObFEwTlRNZ01UQTVWakUwTlVnME9UTldNVEEyVVRRNU1pQTJOaUEwT1RBZ05UbFJORGd4SURJNUlEUTFOU0F4TWxRME1EQWdMVFpVTXpVeklERXlWRE15T1NBMU5GWTFPRXd6TWpjZ05UVlJNekkxSURVeUlETXlNaUEwT1ZRek1UUWdOREJVTXpBeUlESTVWREk0TnlBeE4xUXlOamtnTmxReU5EY2dMVEpVTWpJeElDMDRWREU1TUNBdE1URlJNVE13SUMweE1TQTRNaUF5TUZRek5DQXhNRGRSTXpRZ01USTRJRFF4SURFME4xUTJPQ0F4T0RoVU1URTJJREl5TlZReE9UUWdNalV6VkRNd05DQXlOamhJTXpFNFZqSTVNRkV6TVRnZ016STBJRE14TWlBek5EQlJNamt3SURReE1TQXlNVFVnTkRFeFVURTVOeUEwTVRFZ01UZ3hJRFF4TUZReE5UWWdOREEyVkRFME9DQTBNRE5STVRjd0lETTRPQ0F4TnpBZ016VTVVVEUzTUNBek16UWdNVFUwSURNeU1GcE5NVEkySURFd05sRXhNallnTnpVZ01UVXdJRFV4VkRJd09TQXlObEV5TkRjZ01qWWdNamMySURRNVZETXhOU0F4TURsUk16RTNJREV4TmlBek1UZ2dNVGMxVVRNeE9DQXlNek1nTXpFM0lESXpNMUV6TURrZ01qTXpJREk1TmlBeU16SlVNalV4SURJeU0xUXhPVE1nTWpBelZERTBOeUF4TmpaVU1USTJJREV3Tm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llpSUdROUlrMHpNemdnTkRNeFVUTTBOQ0EwTWprZ05ESXlJRFF5T1ZFME56a2dOREk1SURVd015QTBNekZJTlRBNFZqTTROVWcwT1RkUk5ETTVJRE00TVNBME1qTWdNelExVVRReU1TQXpOREVnTXpVMklERTNNbFF5T0RnZ0xUSlJNamd6SUMweE1TQXlOak1nTFRFeFVUSTBOQ0F0TVRFZ01qTTVJQzB5VVRrNUlETTFPU0E1T0NBek5qUlJPVE1nTXpjNElEZ3lJRE00TVZRME15QXpPRFZJTVRsV05ETXhTREkxVERNeklEUXpNRkUwTVNBME16QWdOVE1nTkRNd1ZEYzVJRFF6TUZReE1EUWdOREk1VkRFeU1pQTBNamhSTWpFM0lEUXlPQ0F5TXpJZ05ETXhTREkwTUZZek9EVklNakkyVVRFNE55QXpPRFFnTVRnMElETTNNRkV4T0RRZ016WTJJREl6TlNBeU16Uk1NamcySURFd01rd3pOemNnTXpReFZqTTBPVkV6TnpjZ016WXpJRE0yTnlBek56SlVNelE1SURNNE0xUXpNelVnTXpnMVNETXpNVlkwTXpGSU16TTRXaUl2UGp4d1lYUm9JR2xrUFNKTlNsZ3RN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xWUkZXQzFPTFVRM0lpQmtQU0pOTmpNd0lESTVVVFl6TUNBNUlEWXdPU0E1VVRZd05DQTVJRFU0TnlBeU5WUTBPVE1nTVRFNFRETTRPU0F5TWpKTU1qZzBJREV4TjFFeE56Z2dNVE1nTVRjMUlERXhVVEUzTVNBNUlERTJPQ0E1VVRFMk1DQTVJREUxTkNBeE5WUXhORGNnTWpsUk1UUTNJRE0ySURFMk1TQTFNVlF5TlRVZ01UUTJURE0xT1NBeU5UQk1NalUxSURNMU5GRXhOelFnTkRNMUlERTJNU0EwTkRsVU1UUTNJRFEzTVZFeE5EY2dORGd3SURFMU15QTBPRFZVTVRZNElEUTVNRkV4TnpNZ05Ea3dJREUzTlNBME9EbFJNVGM0SURRNE55QXlPRFFnTXpnelRETTRPU0F5TnpoTU5Ea3pJRE00TWxFMU56QWdORFU1SURVNE55QTBOelZVTmpBNUlEUTVNVkUyTXpBZ05Ea3hJRFl6TUNBME56RlJOak13SURRMk5DQTJNakFnTkRVelZEVXlNaUF6TlRWTU5ERTRJREkxTUV3MU1qSWdNVFExVVRZd05pQTJNU0EyTVRnZ05EaFVOak13SURJ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mpraUlHUTlJazAyT1NBMk1EbFJOamtnTmpNM0lEZzNJRFkxTTFReE16RWdOalk1VVRFMU5DQTJOamNnTVRjeElEWTFNbFF4T0RnZ05qQTVVVEU0T0NBMU56a2dNVGN4SURVMk5GUXhNamtnTlRRNVVURXdOQ0ExTkRrZ09EY2dOVFkwVkRZNUlEWXdPVnBOTWpRM0lEQlJNak15SURNZ01UUXpJRE5STVRNeUlETWdNVEEySUROVU5UWWdNVXd6TkNBd1NESTJWalEyU0RReVVUY3dJRFEySURreElEUTVVVEV3TUNBMU15QXhNRElnTmpCVU1UQTBJREV3TWxZeU1EVldNamt6VVRFd05DQXpORFVnTVRBeUlETTFPVlE0T0NBek56aFJOelFnTXpnMUlEUXhJRE00TlVnek1GWTBNRGhSTXpBZ05ETXhJRE15SURRek1VdzBNaUEwTXpKUk5USWdORE16SURjd0lEUXpORlF4TURZZ05ETTJVVEV5TXlBME16Y2dNVFF5SURRek9GUXhOekVnTkRReFZERTRNaUEwTkRKSU1UZzFWall5VVRFNU1DQTFNaUF4T1RjZ05UQlVNak15SURRMlNESTFOVll3U0RJME4x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XpJaUJrUFNKTk1USTNJRFEyTTFFeE1EQWdORFl6SURnMUlEUTRNRlEyT1NBMU1qUlJOamtnTlRjNUlERXhOeUEyTWpKVU1qTXpJRFkyTlZFeU5qZ2dOalkxSURJM055QTJOalJSTXpVeElEWTFNaUF6T1RBZ05qRXhWRFF6TUNBMU1qSlJORE13SURRM01DQXpPVFlnTkRJeFZETXdNaUF6TlRCTU1qazVJRE0wT0ZFeU9Ua2dNelEzSURNd09DQXpORFZVTXpNM0lETXpObFF6TnpVZ016RTFVVFExTnlBeU5qSWdORFUzSURFM05WRTBOVGNnT1RZZ016azFJRE0zVkRJek9DQXRNakpSTVRVNElDMHlNaUF4TURBZ01qRlVORElnTVRNd1VUUXlJREUxT0NBMk1DQXhOelZVTVRBMUlERTVNMUV4TXpNZ01Ua3pJREUxTVNBeE56VlVNVFk1SURFek1GRXhOamtnTVRFNUlERTJOaUF4TVRCVU1UVTVJRGswVkRFME9DQTRNbFF4TXpZZ056UlVNVEkySURjd1ZERXhPQ0EyTjB3eE1UUWdOalpSTVRZMUlESXhJREl6T0NBeU1WRXlPVE1nTWpFZ016SXhJRGMwVVRNek9DQXhNRGNnTXpNNElERTNOVll4T1RWUk16TTRJREk1TUNBeU56UWdNekl5VVRJMU9TQXpNamdnTWpFeklETXlPVXd4TnpFZ016TXdUREUyT0NBek16SlJNVFkySURNek5TQXhOallnTXpRNFVURTJOaUF6TmpZZ01UYzBJRE0yTmxFeU1ESWdNelkySURJek1pQXpOekZSTWpZMklETTNOaUF5T1RRZ05ERXpWRE15TWlBMU1qVldOVE16VVRNeU1pQTFPVEFnTWpnM0lEWXhNbEV5TmpVZ05qSTJJREkwTUNBMk1qWlJNakE0SURZeU5pQXhPREVnTmpFMVZERTBNeUExT1RKVU1UTXlJRFU0TUVneE16VlJNVE00SURVM09TQXhORE1nTlRjNFZERTFNeUExTnpOVU1UWTFJRFUyTmxReE56VWdOVFUxVkRFNE15QTFOREJVTVRnMklEVXlNRkV4T0RZZ05EazRJREUzTWlBME9ERlVNVEkzSURRMk0xb2lMejQ4Y0dGMGFDQnBaRDBpVFVwWUxUSXRWRVZZTFU0dE56SWlJR1E5SWswek5pQTBOa2cxTUZFNE9TQTBOaUE1TnlBMk1GWTJPRkU1TnlBM055QTVOeUE1TVZRNU9DQXhNakpVT1RnZ01UWXhWRGs0SURJd00xRTVPQ0F5TXpRZ09UZ2dNalk1VkRrNElETXlPRXc1TnlBek5URlJPVFFnTXpjd0lEZ3pJRE0zTmxRek9DQXpPRFZJTWpCV05EQTRVVEl3SURRek1TQXlNaUEwTXpGTU16SWdORE15VVRReUlEUXpNeUEyTUNBME16UlVPVFlnTkRNMlVURXhNaUEwTXpjZ01UTXhJRFF6T0ZReE5qQWdORFF4VkRFM01TQTBOREpJTVRjMFZqTTNNMUV5TVRNZ05EUXhJREkzTVNBME5ERklNamMzVVRNeU1pQTBOREVnTXpReklEUXhPVlF6TmpRZ016Y3pVVE0yTkNBek5USWdNelV4SURNek4xUXpNVE1nTXpJeVVUSTRPQ0F6TWpJZ01qYzJJRE16T0ZReU5qTWdNemN5VVRJMk15QXpPREVnTWpZMUlETTRPRlF5TnpBZ05EQXdWREkzTXlBME1EVlJNamN4SURRd055QXlOVEFnTkRBeFVUSXpOQ0F6T1RNZ01qSTJJRE00TmxFeE56a2dNelF4SURFM09TQXlNRGRXTVRVMFVURTNPU0F4TkRFZ01UYzVJREV5TjFReE56a2dNVEF4VkRFNE1DQTRNVlF4T0RBZ05qWldOakZSTVRneElEVTVJREU0TXlBMU4xUXhPRGdnTlRSVU1Ua3pJRFV4VkRJd01DQTBPVlF5TURjZ05EaFVNakUySURRM1ZESXlOU0EwTjFReU16VWdORFpVTWpRMUlEUTJTREkzTmxZd1NESTJOMUV5TkRrZ015QXhOREFnTTFFek55QXpJREk0SURCSU1qQldORFpJTXpaYUlpOCtQQzlrWldaelBqeG5JSE4wY205clpUMGlZM1Z5Y21WdWRFTnZiRzl5SWlCbWFXeHNQU0pqZFhKeVpXNTBRMjlzYjNJaUlITjBjbTlyWlMxM2FXUjBhRDBpTUNJZ2RISmhibk5tYjNKdFBTSnpZMkZzWlNneExDMHhLU0krUEdjZ1pHRjBZUzF0Yld3dGJtOWtaVDBpYldGMGFDSStQR2NnWkdGMFlTMXRiV3d0Ym05a1pUMGliWE4xWW5OMWND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FaUlIaHNhVzVyT21oeVpXWTlJaU5OU2xndE1pMVVSVmd0VGkwME1TSXZQangxYzJVZ1pHRjBZUzFqUFNJMU15SWdlR3hwYm1zNmFISmxaajBpSTAxS1dDMHlMVlJGV0MxT0xUVXpJaUIwY21GdWMyWnZjbTA5SW5SeVlXNXpiR0YwWlNnM05UQXNNQ2tpTHo0OGRYTmxJR1JoZEdFdFl6MGlOVEFpSUhoc2FXNXJPbWh5WldZOUlpTk5TbGd0TWkxVVJWZ3RUaTAxTUNJZ2RISmhibk5tYjNKdFBTSjBjbUZ1YzJ4aGRHVW9NVE13Tml3d0tTSXZQangxYzJVZ1pHRjBZUzFqUFNJMU1DSWdlR3hwYm1zNmFISmxaajBpSTAxS1dDMHlMVlJGV0MxT0xUVXdJaUIwY21GdWMyWnZjbTA5SW5SeVlXNXpiR0YwWlNneE9UZzN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VNREF1TXl3d0tTSStQSFZ6WlNCa1lYUmhMV005SWpORUlpQjRiR2x1YXpwb2NtVm1QU0lqVFVwWUxUSXRWRVZZTFU0dE0wUWlMejQ4TDJjK1BHY2daR0YwWVMxdGJXd3RibTlrWlQwaWJYUmxlSFFpSUhSeVlXNXpabTl5YlQwaWRISmhibk5zWVhSbEtETTVOVFl1TVN3d0tTSStQSFZ6WlNCa1lYUmhMV005SWpZeklpQjRiR2x1YXpwb2NtVm1QU0lqVFVwWUxUSXRWRVZZTFU0dE5qTWlMejQ4ZFhObElHUmhkR0V0WXowaU5rWWlJSGhzYVc1ck9taHlaV1k5SWlOTlNsZ3RNaTFVUlZndFRpMDJSaUlnZEhKaGJuTm1iM0p0UFNKMGNtRnVjMnhoZEdVb05EUTBMREFwSWk4K1BIVnpaU0JrWVhSaExXTTlJalpGSWlCNGJHbHVhenBvY21WbVBTSWpUVXBZTFRJdFZFVllMVTR0TmtVaUlIUnlZVzV6Wm05eWJUMGlkSEpoYm5Oc1lYUmxLRGswTkN3d0tTSXZQangxYzJVZ1pHRjBZUzFqUFNJMk15SWdlR3hwYm1zNmFISmxaajBpSTAxS1dDMHlMVlJGV0MxT0xUWXpJaUIwY21GdWMyWnZjbTA5SW5SeVlXNXpiR0YwWlNneE5UQXdMREFwSWk4K1BIVnpaU0JrWVhSaExXTTlJall4SWlCNGJHbHVhenBvY21WbVBTSWpUVXBZTFRJdFZFVllMVTR0TmpFaUlIUnlZVzV6Wm05eWJUMGlkSEpoYm5Oc1lYUmxLREU1TkRRc01Da2lMejQ4ZFhObElHUmhkR0V0WXowaU56UWlJSGhzYVc1ck9taHlaV1k5SWlOTlNsZ3RNaTFVUlZndFRpMDNOQ0lnZEhKaGJuTm1iM0p0UFNKMGNtRnVjMnhoZEdVb01qUTBOQ3d3S1NJdlBqd3ZaejQ4WnlCa1lYUmhMVzF0YkMxdWIyUmxQU0p0YnlJZ2RISmhibk5tYjNKdFBTSjBjbUZ1YzJ4aGRHVW9OamM0T1M0eExEQXBJajQ4ZFhObElHUmhkR0V0WXowaU1qZ2lJSGhzYVc1ck9taHlaV1k5SWlOTlNsZ3RNaTFVUlZndFRpMHlPQ0l2UGp3dlp6NDhaeUJrWVhSaExXMXRiQzF1YjJSbFBTSnRkR1Y0ZENJZ2RISmhibk5tYjNKdFBTSjBjbUZ1YzJ4aGRHVW9OekUzT0M0eExEQXBJajQ4ZFhObElHUmhkR0V0WXowaU5qTWlJSGhzYVc1ck9taHlaV1k5SWlOTlNsZ3RNaTFVUlZndFRpMDJNeUl2UGp4MWMyVWdaR0YwWVMxalBTSTJSaUlnZUd4cGJtczZhSEpsWmowaUkwMUtXQzB5TFZSRldDMU9MVFpHSWlCMGNtRnVjMlp2Y20wOUluUnlZVzV6YkdGMFpTZzBORFFzTUNraUx6NDhkWE5sSUdSaGRHRXRZejBpTmtVaUlIaHNhVzVyT21oeVpXWTlJaU5OU2xndE1pMVVSVmd0VGkwMlJTSWdkSEpoYm5ObWIzSnRQU0owY21GdWMyeGhkR1VvT1RRMExEQXBJaTgrUEhWelpTQmtZWFJoTFdNOUlqYzJJaUI0YkdsdWF6cG9jbVZtUFNJalRVcFlMVEl0VkVWWUxVNHROellpSUhSeVlXNXpabTl5YlQwaWRISmhibk5zWVhSbEtERTFNREFzTUNraUx6NDhMMmMrUEdjZ1pHRjBZUzF0Yld3dGJtOWtaVDBpYlc4aUlIUnlZVzV6Wm05eWJUMGlkSEpoYm5Oc1lYUmxLRGt5TURZdU1Td3dLU0krUEhWelpTQmtZWFJoTFdNOUlqSTRJaUI0YkdsdWF6cG9jbVZtUFNJalRVcFlMVEl0VkVWWUxVNHRNamdpTHo0OEwyYytQR2NnWkdGMFlTMXRiV3d0Ym05a1pUMGliVzRpSUhSeVlXNXpabTl5YlQwaWRISmhibk5zWVhSbEtEazFPVFV1TVN3d0tTSStQSFZ6WlNCa1lYUmhMV005SWpNeElpQjRiR2x1YXpwb2NtVm1QU0lqVFVwWUxUSXRWRVZZTFU0dE16RWlMejQ4TDJjK1BHY2daR0YwWVMxdGJXd3RibTlrWlQwaWJXOGlJSFJ5WVc1elptOXliVDBpZEhKaGJuTnNZWFJsS0RFd016RTNMak1zTUNraVBqeDFjMlVnWkdGMFlTMWpQU0pFTnlJZ2VHeHBibXM2YUhKbFpqMGlJMDFLV0MweUxWUkZXQzFPTFVRM0lpOCtQQzluUGp4bklHUmhkR0V0Ylcxc0xXNXZaR1U5SW0xdUlpQjBjbUZ1YzJadmNtMDlJblJ5WVc1emJHRjBaU2d4TVRNeE55NDJMREFwSWo0OGRYTmxJR1JoZEdFdFl6MGlNekVpSUhoc2FXNXJPbWh5WldZOUlpTk5TbGd0TWkxVVJWZ3RUaTB6TVNJdlBqd3ZaejQ4WnlCa1lYUmhMVzF0YkMxdWIyUmxQU0p0YnlJZ2RISmhibk5tYjNKdFBTSjBjbUZ1YzJ4aGRHVW9NVEU0TVRjdU5pd3dLU0krUEhWelpTQmtZWFJoTFdNOUlqSkRJaUI0YkdsdWF6cG9jbVZtUFNJalRVcFlMVEl0VkVWWUxVNHRNa01pTHo0OEwyYytQR2NnWkdGMFlTMXRiV3d0Ym05a1pUMGliWE4xWW5OMWNDSWdkSEpoYm5ObWIzSnRQU0owY21GdWMyeGhkR1VvTVRJeU5qSXVNaXd3S1NJK1BHY2daR0YwWVMxdGJXd3RibTlrWlQwaVZHVllRWFJ2YlNJZ1pHRjBZUzF0YW5ndGRHVjRZMnhoYzNNOUlrOVNSQ0krUEdjZ1pHRjBZUzF0Yld3dGJtOWtaVDBpYldraVBqeDFjMlVnWkdGMFlTMWpQU0kwTmlJZ2VHeHBibXM2YUhKbFpqMGlJMDFLV0MweUxWUkZXQzFPTFRRMklpOCtQQzluUGp3dlp6NDhaeUJrWVhSaExXMXRiQzF1YjJSbFBTSnRkR1Y0ZENJZ2RISmhibk5tYjNKdFBTSjBjbUZ1YzJ4aGRHVW9OamcyTERReE15a2djMk5oYkdVb01DNDNNRGNwSWo0OGRYTmxJR1JoZEdFdFl6MGlOREVpSUhoc2FXNXJPbWh5WldZOUlpTk5TbGd0TWkxVVJWZ3RUaTAwTVNJdlBqeDFjMlVnWkdGMFlTMWpQU0kxTXlJZ2VHeHBibXM2YUhKbFpqMGlJMDFLV0MweUxWUkZXQzFPTFRVeklpQjBjbUZ1YzJadmNtMDlJblJ5WVc1emJHRjBaU2czTlRBc01Da2lMejQ4ZFhObElHUmhkR0V0WXowaU5UQWlJSGhzYVc1ck9taHlaV1k5SWlOTlNsZ3RNaTFVUlZndFRpMDFNQ0lnZEhKaGJuTm1iM0p0UFNKMGNtRnVjMnhoZEdVb01UTXdOaXd3S1NJdlBqeDFjMlVnWkdGMFlTMWpQU0kxTUNJZ2VHeHBibXM2YUhKbFpqMGlJMDFLV0MweUxWUkZXQzFPTFRVd0lpQjBjbUZ1YzJadmNtMDlJblJ5WVc1emJHRjBaU2d4T1RnM0xEQXBJaTgrUEM5blBqeG5JR1JoZEdFdGJXMXNMVzV2WkdVOUltMTBaWGgwSWlCMGNtRnVjMlp2Y20wOUluUnlZVzV6YkdGMFpTZzJPRFlzTFRJMU5TNDJLU0J6WTJGc1pTZ3dMamN3TnlraVBqeDFjMlVnWkdGMFlTMWpQU0kyT1NJZ2VHeHBibXM2YUhKbFpqMGlJMDFLV0MweUxWUkZXQzFPTFRZNUlpOCtQSFZ6WlNCa1lYUmhMV005SWpaRklpQjRiR2x1YXpwb2NtVm1QU0lqVFVwWUxUSXRWRVZZTFU0dE5rVWlJSFJ5WVc1elptOXliVDBpZEhKaGJuTnNZWFJsS0RJM09Dd3dLU0l2UGp3dlp6NDhMMmMrUEdjZ1pHRjBZUzF0Yld3dGJtOWtaVDBpYlc4aUlIUnlZVzV6Wm05eWJUMGlkSEpoYm5Oc1lYUmxLREUwT0RnMExqZ3NNQ2tpUGp4MWMyVWdaR0YwWVMxalBTSXlPU0lnZUd4cGJtczZhSEpsWmowaUkwMUtXQzB5TFZSRldDMU9MVEk1SWk4K1BDOW5QanhuSUdSaGRHRXRiVzFzTFc1dlpHVTlJbTF2SWlCMGNtRnVjMlp2Y20wOUluUnlZVzV6YkdGMFpTZ3hOVEkzTXk0NExEQXBJajQ4ZFhObElHUmhkR0V0WXowaU1rTWlJSGhzYVc1ck9taHlaV1k5SWlOTlNsZ3RNaTFVUlZndFRpMHlReUl2UGp3dlp6NDhaeUJrWVhSaExXMXRiQzF1YjJSbFBTSlVaVmhCZEc5dElpQmtZWFJoTFcxcWVDMTBaWGhqYkdGemN6MGlUMUpFSWlCMGNtRnVjMlp2Y20wOUluUnlZVzV6YkdGMFpTZ3hOVGN4T0M0MUxEQXBJajQ4WnlCa1lYUmhMVzF0YkMxdWIyUmxQU0p0YVNJK1BIVnpaU0JrWVhSaExXTTlJall6SWlCNGJHbHVhenBvY21WbVBTSWpUVXBZTFRJdFZFVllMVTR0TmpNaUx6NDhkWE5sSUdSaGRHRXRZejBpTmtZaUlIaHNhVzVyT21oeVpXWTlJaU5OU2xndE1pMVVSVmd0VGkwMlJpSWdkSEpoYm5ObWIzSnRQU0owY21GdWMyeGhkR1VvTkRRMExEQXBJaTgrUEhWelpTQmtZWFJoTFdNOUlqWkZJaUI0YkdsdWF6cG9jbVZtUFNJalRVcFlMVEl0VkVWWUxVNHROa1VpSUhSeVlXNXpabTl5YlQwaWRISmhibk5zWVhSbEtEazBOQ3d3S1NJdlBqeDFjMlVnWkdGMFlTMWpQU0kzTmlJZ2VHeHBibXM2YUhKbFpqMGlJMDFLV0MweUxWUkZXQzFPTFRjMklpQjBjbUZ1YzJadmNtMDlJblJ5WVc1emJHRjBaU2d4TlRBd0xEQXBJaTgrUEM5blBqeG5JR1JoZEdFdGJXMXNMVzV2WkdVOUltMXZJaUIwY21GdWMyWnZjbTA5SW5SeVlXNXpiR0YwWlNneU1ESTRMREFwSWo0OGRYTmxJR1JoZEdFdFl6MGlNamdpSUhoc2FXNXJPbWh5WldZOUlpTk5TbGd0TWkxVVJWZ3RUaTB5T0NJdlBqd3ZaejQ4WnlCa1lYUmhMVzF0YkMxdWIyUmxQU0p0YmlJZ2RISmhibk5tYjNKdFBTSjBjbUZ1YzJ4aGRHVW9NalF4Tnl3d0tTSStQSFZ6WlNCa1lYUmhMV005SWpNeklpQjRiR2x1YXpwb2NtVm1QU0lqVFVwWUxUSXRWRVZZTFU0dE16TWlMejQ4TDJjK1BHY2daR0YwWVMxdGJXd3RibTlrWlQwaWJXOGlJSFJ5WVc1elptOXliVDBpZEhKaGJuTnNZWFJsS0RNeE16a3VNaXd3S1NJK1BIVnpaU0JrWVhSaExXTTlJa1EzSWlCNGJHbHVhenBvY21WbVBTSWpUVXBZTFRJdFZFVllMVTR0UkRjaUx6NDhMMmMrUEdjZ1pHRjBZUzF0Yld3dGJtOWtaVDBpYlc0aUlIUnlZVzV6Wm05eWJUMGlkSEpoYm5Oc1lYUmxLRFF4TXprdU5Dd3dLU0krUEhWelpTQmtZWFJoTFdNOUlqTXpJaUI0YkdsdWF6cG9jbVZtUFNJalRVcFlMVEl0VkVWWUxVNHRNek1pTHo0OEwyYytQR2NnWkdGMFlTMXRiV3d0Ym05a1pUMGliVzhpSUhSeVlXNXpabTl5YlQwaWRISmhibk5zWVhSbEtEUTJNemt1TkN3d0tTSStQSFZ6WlNCa1lYUmhMV005SWpKRElpQjRiR2x1YXpwb2NtVm1QU0lqVFVwWUxUSXRWRVZZTFU0dE1rTWlMejQ4TDJjK1BHY2daR0YwWVMxdGJXd3RibTlrWlQwaWJYTjFZbk4xY0NJZ2RISmhibk5tYjNKdFBTSjBjbUZ1YzJ4aGRHVW9OVEE0TkM0eExEQXBJajQ4WnlCa1lYUmhMVzF0YkMxdWIyUmxQU0p0YVNJK1BIVnpaU0JrWVhSaExXTTlJalEySWlCNGJHbHVhenBvY21WbVBTSWpUVXBZTFRJdFZFVllMVTR0TkRZaUx6NDhMMmMrUEdjZ1pHRjBZUzF0Yld3dGJtOWtaVDBpYlhSbGVIUWlJSFJ5WVc1elptOXliVDBpZEhKaGJuTnNZWFJsS0RZNE5pdzBNVE1wSUhOallXeGxLREF1TnpBM0tTSStQSFZ6WlNCa1lYUmhMV005SWpReElpQjRiR2x1YXpwb2NtVm1QU0lqVFVwWUxUSXRWRVZZTFU0dE5ERWlMejQ4ZFhObElHUmhkR0V0WXowaU5UTWlJSGhzYVc1ck9taHlaV1k5SWlOTlNsZ3RNaTFVUlZndFRpMDFNeUlnZEhKaGJuTm1iM0p0UFNKMGNtRnVjMnhoZEdVb056VXdMREFwSWk4K1BIVnpaU0JrWVhSaExXTTlJalV3SWlCNGJHbHVhenBvY21WbVBTSWpUVXBZTFRJdFZFVllMVTR0TlRBaUlIUnlZVzV6Wm05eWJUMGlkSEpoYm5Oc1lYUmxLREV6TURZc01Da2lMejQ4ZFhObElHUmhkR0V0WXowaU5UQWlJSGhzYVc1ck9taHlaV1k5SWlOTlNsZ3RNaTFVUlZndFRpMDFNQ0lnZEhKaGJuTm1iM0p0UFNKMGNtRnVjMnhoZEdVb01UazROeXd3S1NJdlBqd3ZaejQ4WnlCa1lYUmhMVzF0YkMxdWIyUmxQU0p0ZEdWNGRDSWdkSEpoYm5ObWIzSnRQU0owY21GdWMyeGhkR1VvTmpnMkxDMHlORGNwSUhOallXeGxLREF1TnpBM0tTSStQSFZ6WlNCa1lYUmhMV005SWpaR0lpQjRiR2x1YXpwb2NtVm1QU0lqVFVwWUxUSXRWRVZZTFU0dE5rWWlMejQ4ZFhObElHUmhkR0V0WXowaU56VWlJSGhzYVc1ck9taHlaV1k5SWlOTlNsZ3RNaTFVUlZndFRpMDNOU0lnZEhKaGJuTm1iM0p0UFNKMGNtRnVjMnhoZEdVb05UQXdMREFwSWk4K1BIVnpaU0JrWVhSaExXTTlJamMwSWlCNGJHbHVhenBvY21WbVBTSWpUVXBZTFRJdFZFVllMVTR0TnpRaUlIUnlZVzV6Wm05eWJUMGlkSEpoYm5Oc1lYUmxLREV3TlRZc01Da2lMejQ4TDJjK1BDOW5QanhuSUdSaGRHRXRiVzFzTFc1dlpHVTlJbTF2SWlCMGNtRnVjMlp2Y20wOUluUnlZVzV6YkdGMFpTZzNOekEyTGpjc01Da2lQangxYzJVZ1pHRjBZUzFqUFNJeVF5SWdlR3hwYm1zNmFISmxaajBpSTAxS1dDMHlMVlJGV0MxT0xUSkRJaTgrUEM5blBqeG5JR1JoZEdFdGJXMXNMVzV2WkdVOUltMXpkV0lpSUhSeVlXNXpabTl5YlQwaWRISmhibk5zWVhSbEtEZ3hOVEV1TXl3d0tTSStQR2NnWkdGMFlTMXRiV3d0Ym05a1pUMGliV2tpUGp4MWMyVWdaR0YwWVMxalBTSTNNaUlnZUd4cGJtczZhSEpsWmowaUkwMUtXQzB5TFZSRldDMU9MVGN5SWk4K1BDOW5QanhuSUdSaGRHRXRiVzFzTFc1dlpHVTlJbTF1SWlCMGNtRnVjMlp2Y20wOUluUnlZVzV6YkdGMFpTZzBNalVzTFRFMU1Da2djMk5oYkdVb01DNDNNRGNwSWo0OGRYTmxJR1JoZEdFdFl6MGlNekVpSUhoc2FXNXJPbWh5WldZOUlpTk5TbGd0TWkxVVJWZ3RUaTB6TVNJdlBqd3ZaejQ4TDJjK1BHY2daR0YwWVMxdGJXd3RibTlrWlQwaWJXOGlJSFJ5WVc1elptOXliVDBpZEhKaGJuTnNZWFJsS0RnNU56a3VPU3d3S1NJK1BIVnpaU0JrWVhSaExXTTlJakk1SWlCNGJHbHVhenBvY21WbVBTSWpUVXBZTFRJdFZFVllMVTR0TWpraUx6NDhMMmMrUEM5blBqeG5JR1JoZEdFdGJXMXNMVzV2WkdVOUltMXZJaUIwY21GdWMyWnZjbTA5SW5SeVlXNXpiR0YwWlNneU5UQTROeTR6TERBcElqNDhkWE5sSUdSaGRHRXRZejBpTWtNaUlIaHNhVzVyT21oeVpXWTlJaU5OU2xndE1pMVVSVmd0VGkweVF5SXZQand2Wno0OEwyYytQQzluUGp3dmMzWm5QZz09IiwKCSJSZWFsVmlld1NpemVKc29uIiA6ICJ7XCJoZWlnaHRcIjo0MTAuNzE0MzAyMDYyOTg4MyxcIndpZHRoXCI6ODk0Ni40Mjg4MzMwMDc4MTJ9Igp9Cg=="/>
    </extobj>
    <extobj name="2384804F-3998-4D57-9195-F3826E402611-8">
      <extobjdata type="2384804F-3998-4D57-9195-F3826E402611" data="ewoJIkltZ1NldHRpbmdKc29uIiA6ICJ7XCJoZWlnaHRcIjoyMC41MzU3MTQyODU3MTQyODUsXCJ3aWR0aFwiOjM0OS45OTk5OTk5OTk5OTk5NH0iLAoJIkxhdGV4IiA6ICIgICBcXG1hdGhybXtjb252KDMgXFx0aW1lcyAzLEZeXFx0ZXh0e0FTUFB9X1xcdGV4dHtvdXR9LHJfMil9LCBcXG1hdGhybXtjb252KDNcXHRpbWVzMyxGXlxcdGV4dHtBU1BQfV9cXHRleHR7b3V0fSxyXzMpKX0sIiwKCSJMYXRleEltZ0Jhc2U2NCIgOiAiUEhOMlp5QjRiV3h1Y3owaWFIUjBjRG92TDNkM2R5NTNNeTV2Y21jdk1qQXdNQzl6ZG1jaUlIZHBaSFJvUFNJME5DNDVNRGhsZUNJZ2FHVnBaMmgwUFNJeUxqWTFObVY0SWlCeWIyeGxQU0pwYldjaUlHWnZZM1Z6WVdKc1pUMGlabUZzYzJVaUlIWnBaWGRDYjNnOUlqQWdMVGt4T1M0eklERTVPRFE1TGpVZ01URTNOQzR4SWlCNGJXeHVjenA0YkdsdWF6MGlhSFIwY0RvdkwzZDNkeTUzTXk1dmNtY3ZNVGs1T1M5NGJHbHVheUlnWVhKcFlTMW9hV1JrWlc0OUluUnlkV1VpSUhOMGVXeGxQU0oyWlhKMGFXTmhiQzFoYkdsbmJqb2dMVEF1TlRjMlpYZzdJRzFoZUMxM2FXUjBhRG9nT1RnbE95SStQR1JsWm5NK1BIQmhkR2dnYVdROUlrMUtXQzB6TFZSRldDMU9MVFl6SWlCa1BTSk5NemN3SURNd05WUXpORGtnTXpBMVZETXhNeUF6TWpCVU1qazNJRE0xT0ZFeU9UY2dNemd4SURNeE1pQXpPVFpSTXpFM0lEUXdNU0F6TVRjZ05EQXlWRE13TnlBME1EUlJNamd4SURRd09DQXlOVGdnTkRBNFVUSXdPU0EwTURnZ01UYzRJRE0zTmxFeE16RWdNekk1SURFek1TQXlNVGxSTVRNeElERXpOeUF4TmpJZ09UQlJNakF6SURJNUlESTNNaUF5T1ZFek1UTWdNamtnTXpNNElEVTFWRE0zTkNBeE1UZFJNemMySURFeU5TQXpOemtnTVRJM1ZETTVOU0F4TWpsSU5EQTVVVFF4TlNBeE1qTWdOREUxSURFeU1GRTBNVFVnTVRFMklEUXhNU0F4TURSVU16azFJRGN4VkRNMk5pQXpNMVF6TVRnZ01sUXlORGtnTFRFeFVURTJNeUF0TVRFZ09Ua2dOVE5VTXpRZ01qRTBVVE0wSURNeE9DQTVPU0F6T0ROVU1qVXdJRFEwT0ZRek56QWdOREl4VkRRd05DQXpOVGRSTkRBMElETXpOQ0F6T0RjZ016SXdXaUl2UGp4d1lYUm9JR2xrUFNKTlNsZ3RNe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10VkVWWUxVNHROa1VpSUdROUlrMDBNU0EwTmtnMU5WRTVOQ0EwTmlBeE1ESWdOakJXTmpoUk1UQXlJRGMzSURFd01pQTVNVlF4TURJZ01USXlWREV3TXlBeE5qRlVNVEF6SURJd00xRXhNRE1nTWpNMElERXdNeUF5TmpsVU1UQXlJRE15T0ZZek5URlJPVGtnTXpjd0lEZzRJRE0zTmxRME15QXpPRFZJTWpWV05EQTRVVEkxSURRek1TQXlOeUEwTXpGTU16Y2dORE15VVRRM0lEUXpNeUEyTlNBME16UlVNVEF5SURRek5sRXhNVGtnTkRNM0lERXpPQ0EwTXpoVU1UWTNJRFEwTVZReE56Z2dORFF5U0RFNE1WWTBNREpSTVRneElETTJOQ0F4T0RJZ016WTBWREU0TnlBek5qbFVNVGs1SURNNE5GUXlNVGdnTkRBeVZESTBOeUEwTWpGVU1qZzFJRFF6TjFFek1EVWdORFF5SURNek5pQTBOREpSTkRVd0lEUXpPQ0EwTmpNZ016STVVVFEyTkNBek1qSWdORFkwSURFNU1GWXhNRFJSTkRZMElEWTJJRFEyTmlBMU9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pMVlJGV0MxT0xUYzJJaUJrUFNKTk16TTRJRFF6TVZFek5EUWdOREk1SURReU1pQTBNamxSTkRjNUlEUXlPU0ExTURNZ05ETXhTRFV3T0ZZek9EVklORGszVVRRek9TQXpPREVnTkRJeklETTBOVkUwTWpFZ016UXhJRE0xTmlBeE56SlVNamc0SUMweVVUSTRNeUF0TVRFZ01qWXpJQzB4TVZFeU5EUWdMVEV4SURJek9TQXRNbEU1T1NBek5Ua2dPVGdnTXpZMFVUa3pJRE0zT0NBNE1pQXpPREZVTkRNZ016ZzFTREU1VmpRek1VZ3lOVXd6TXlBME16QlJOREVnTkRNd0lEVXpJRFF6TUZRM09TQTBNekJVTVRBMElEUXlPVlF4TWpJZ05ESTRVVEl4TnlBME1qZ2dNak15SURRek1VZ3lOREJXTXpnMVNESXlObEV4T0RjZ016ZzBJREU0TkNBek56QlJNVGcwSURNMk5pQXlNelVnTWpNMFRESTROaUF4TURKTU16YzNJRE0wTVZZek5EbFJNemMzSURNMk15QXpOamNnTXpjeVZETTBPU0F6T0ROVU16TTFJRE00TlVnek16RldORE14U0RNek9G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TR0TXpNaUlHUTlJazB4TWpjZ05EWXpVVEV3TUNBME5qTWdPRFVnTkRnd1ZEWTVJRFV5TkZFMk9TQTFOemtnTVRFM0lEWXlNbFF5TXpNZ05qWTFVVEkyT0NBMk5qVWdNamMzSURZMk5GRXpOVEVnTmpVeUlETTVNQ0EyTVRGVU5ETXdJRFV5TWxFME16QWdORGN3SURNNU5pQTBNakZVTXpBeUlETTFNRXd5T1RrZ016UTRVVEk1T1NBek5EY2dNekE0SURNME5WUXpNemNnTXpNMlZETTNOU0F6TVRWUk5EVTNJREkyTWlBME5UY2dNVGMxVVRRMU55QTVOaUF6T1RVZ016ZFVNak00SUMweU1sRXhOVGdnTFRJeUlERXdNQ0F5TVZRME1pQXhNekJSTkRJZ01UVTRJRFl3SURFM05WUXhNRFVnTVRrelVURXpNeUF4T1RNZ01UVXhJREUzTlZReE5qa2dNVE13VVRFMk9TQXhNVGtnTVRZMklERXhNRlF4TlRrZ09UUlVNVFE0SURneVZERXpOaUEzTkZReE1qWWdOekJVTVRFNElEWTNUREV4TkNBMk5sRXhOalVnTWpFZ01qTTRJREl4VVRJNU15QXlNU0F6TWpFZ056UlJNek00SURFd055QXpNemdnTVRjMVZqRTVOVkV6TXpnZ01qa3dJREkzTkNBek1qSlJNalU1SURNeU9DQXlNVE1nTXpJNVRERTNNU0F6TXpCTU1UWTRJRE16TWxFeE5qWWdNek0xSURFMk5pQXpORGhSTVRZMklETTJOaUF4TnpRZ016WTJVVEl3TWlBek5qWWdNak15SURNM01WRXlOallnTXpjMklESTVOQ0EwTVROVU16SXlJRFV5TlZZMU16TlJNekl5SURVNU1DQXlPRGNnTmpFeVVUSTJOU0EyTWpZZ01qUXdJRFl5TmxFeU1EZ2dOakkySURFNE1TQTJNVFZVTVRReklEVTVNbFF4TXpJZ05UZ3dTREV6TlZFeE16Z2dOVGM1SURFME15QTFOemhVTVRVeklEVTNNMVF4TmpVZ05UWTJWREUzTlNBMU5UVlVNVGd6SURVME1GUXhPRFlnTlRJd1VURTROaUEwT1RnZ01UY3lJRFE0TVZReE1qY2dORFl6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TXRWRVZZTFU0dE5ERWlJR1E5SWsweU5UVWdNRkV5TkRBZ015QXhOREFnTTFFME9DQXpJRE01SURCSU16SldORFpJTkRkUk1URTVJRFE1SURFek9TQTRPRkV4TkRBZ09URWdNVGt5SURJME5WUXlPVFVnTlRVelZETTBPQ0EzTURoUk16VXhJRGN4TmlBek5qWWdOekUyU0RNM05sRXpPVFlnTnpFMUlEUXdNQ0EzTURsUk5EQXlJRGN3TnlBMU1EZ2dNemt3VERZeE55QTJOMUUyTWpRZ05UUWdOak0ySURVeFZEWTROeUEwTmtnM01UZFdNRWczTURoUk5qazVJRE1nTlRneElETlJORFU0SURNZ05ETTNJREJJTkRJM1ZqUTJTRFEwTUZFMU1UQWdORFlnTlRFd0lEWTBVVFV4TUNBMk5pQTBPRFlnTVRNNFREUTJNaUF5TURsSU1qSTVUREl3T1NBeE5UQlJNVGc1SURreElERTRPU0E0TlZFeE9Ea2dOeklnTWpBNUlEVTVWREkxT1NBME5rZ3lOalJXTUVneU5UVmFUVFEwTnlBeU5UVk1NelExSURVMU4wd3lORFFnTWpVMlVUSTBOQ0F5TlRVZ016UTFJREkxTlVnME5EZGFJaTgrUEhCaGRHZ2dhV1E5SWsxS1dDMHpMVlJGV0MxT0xUVXpJaUJrUFNKTk5UVWdOVEEzVVRVMUlEVTVNQ0F4TVRJZ05qUTNWREkwTXlBM01EUklNalUzVVRNME1pQTNNRFFnTkRBMUlEWTBNVXcwTWpZZ05qY3lVVFF6TVNBMk56a2dORE0ySURZNE4xUTBORFlnTnpBd1REUTBPU0EzTURSUk5EVXdJRGN3TkNBME5UTWdOekEwVkRRMU9TQTNNRFZJTkRZelVUUTJOaUEzTURVZ05EY3lJRFk1T1ZZME5qSk1ORFkySURRMU5rZzBORGhSTkRNM0lEUTFOaUEwTXpVZ05EVTVWRFF6TUNBME56bFJOREV6SURZd05TQXpNamtnTmpRMlVUSTVNaUEyTmpJZ01qVTBJRFkyTWxFeU1ERWdOall5SURFMk9DQTJNalpVTVRNMUlEVTBNbEV4TXpVZ05UQTRJREUxTWlBME9EQlVNakF3SURRek5WRXlNVEFnTkRNeElESTROaUEwTVRKVU16Y3dJRE00T1ZFME1qY2dNelkzSURRMk15QXpNVFJVTlRBd0lERTVNVkUxTURBZ01URXdJRFEwT0NBME5WUXpNREVnTFRJeFVUSTBOU0F0TWpFZ01qQXhJQzAwVkRFME1DQXlOMHd4TWpJZ05ERlJNVEU0SURNMklERXdOeUF5TVZRNE55QXROMVEzT0NBdE1qRlJOellnTFRJeUlEWTRJQzB5TWtnMk5GRTJNU0F0TWpJZ05UVWdMVEUyVmpFd01WRTFOU0F5TWpBZ05UWWdNakl5VVRVNElESXlOeUEzTmlBeU1qZElPRGxST1RVZ01qSXhJRGsxSURJeE5GRTVOU0F4T0RJZ01UQTFJREUxTVZReE16a2dPVEJVTWpBMUlEUXlWRE13TlNBeU5GRXpOVElnTWpRZ016ZzJJRFl5VkRReU1DQXhOVFZSTkRJd0lERTVPQ0F6T1RnZ01qTXpWRE0wTUNBeU9ERlJNamcwSURJNU5TQXlOallnTXpBd1VUSTJNU0F6TURFZ01qTTVJRE13TmxReU1EWWdNekUwVkRFM05DQXpNalZVTVRReElETTBNMVF4TVRJZ016WTNWRGcxSURRd01sRTFOU0EwTlRFZ05UVWdOVEEzV2lJdlBqeHdZWFJvSUdsa1BTSk5TbGd0TXkxVVJWZ3RUaTAxTUNJZ1pEMGlUVEV6TUNBMk1qSlJNVEl6SURZeU9TQXhNVGtnTmpNeFZERXdNeUEyTXpSVU5qQWdOak0zU0RJM1ZqWTRNMGd5TVRSUk1qTTNJRFk0TXlBeU56WWdOamd6VkRNek1TQTJPRFJSTkRFNUlEWTROQ0EwTnpFZ05qY3hWRFUyTnlBMk1UWlJOakkwSURVMk15QTJNalFnTkRnNVVUWXlOQ0EwTWpFZ05UY3pJRE0zTWxRME5URWdNekEzVVRReU9TQXpNRElnTXpJNElETXdNVWd5TXpSV01UZ3hVVEl6TkNBMk1pQXlNemNnTlRoUk1qUTFJRFEzSURNd05DQTBOa2d6TXpkV01FZ3pNalpSTXpBMUlETWdNVGd5SUROUk5EY2dNeUF6T0NBd1NESTNWalEyU0RZd1VURXdNaUEwTnlBeE1URWdORGxVTVRNd0lEWXhWall5TWxwTk5UQTNJRFE0T0ZFMU1EY2dOVEUwSURVd05pQTFNamhVTlRBd0lEVTJORlEwT0RNZ05UazNWRFExTUNBMk1qQlVNemszSURZek5WRXpPRFVnTmpNM0lETXdOeUEyTXpkSU1qZzJVVEl6TnlBMk16Y2dNak0wSURZeU9GRXlNekVnTmpJMElESXpNU0EwT0ROV016UXlTRE13TWtnek16bFJNemt3SURNME1pQTBNak1nTXpRNVZEUTRNU0F6T0RKUk5UQTNJRFF4TVNBMU1EY2dORGc0V2lJdlBqeHdZWFJvSUdsa1BTSk5TbGd0TXkxVVJWZ3RUaTAzTlNJZ1pEMGlUVE00TXlBMU9GRXpNamNnTFRFd0lESTFOaUF0TVRCSU1qUTVVVEV5TkNBdE1UQWdNVEExSURnNVVURXdOQ0E1TmlBeE1ETWdNakkyVVRFd01pQXpNelVnTVRBeUlETTBPRlE1TmlBek5qbFJPRFlnTXpnMUlETTJJRE00TlVneU5WWTBNRGhSTWpVZ05ETXhJREkzSURRek1Vd3pPQ0EwTXpKUk5EZ2dORE16SURZM0lEUXpORlF4TURVZ05ETTJVVEV5TWlBME16Y2dNVFF5SURRek9GUXhOeklnTkRReFZERTROQ0EwTkRKSU1UZzNWakkyTVZFeE9EZ2dOemNnTVRrd0lEWTBVVEU1TXlBME9TQXlNRFFnTkRCUk1qSTBJREkySURJMk5DQXlObEV5T1RBZ01qWWdNekV4SURNMVZETTBNeUExT0ZRek5qTWdPVEJVTXpjMUlERXlNRlF6TnprZ01UUTBVVE0zT1NBeE5EVWdNemM1SURFMk1WUXpPREFnTWpBeFZETTRNQ0F5TkRoV016RTFVVE00TUNBek5qRWdNemN3SURNM01sUXpNakFnTXpnMVNETXdNbFkwTXpGUk16QTBJRFF6TVNBek56Z2dORE0yVkRRMU55QTBOREpJTkRZMFZqSTJORkUwTmpRZ09EUWdORFkxSURneFVUUTJPQ0EyTVNBME56a2dOVFZVTlRJMElEUTJTRFUwTWxZd1VUVTBNQ0F3SURRMk55QXROVlF6T1RBZ0xURXhTRE00TTFZMU9Gb2lMejQ4Y0dGMGFDQnBaRDBpVFVwWUxUT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kxWUkZXQzFPTFRjeUlpQmtQU0pOTXpZZ05EWklOVEJST0RrZ05EWWdPVGNnTmpCV05qaFJPVGNnTnpjZ09UY2dPVEZVT1RnZ01USXlWRGs0SURFMk1WUTVPQ0F5TUROUk9UZ2dNak0wSURrNElESTJPVlE1T0NBek1qaE1PVGNnTXpVeFVUazBJRE0zTUNBNE15QXpOelpVTXpnZ016ZzFTREl3VmpRd09GRXlNQ0EwTXpFZ01qSWdORE14VERNeUlEUXpNbEUwTWlBME16TWdOakFnTkRNMFZEazJJRFF6TmxFeE1USWdORE0zSURFek1TQTBNemhVTVRZd0lEUTBNVlF4TnpFZ05EUXlTREUzTkZZek56TlJNakV6SURRME1TQXlOekVnTkRReFNESTNOMUV6TWpJZ05EUXhJRE0wTXlBME1UbFVNelkwSURNM00xRXpOalFnTXpVeUlETTFNU0F6TXpkVU16RXpJRE15TWxFeU9EZ2dNekl5SURJM05pQXpNemhVTWpZeklETTNNbEV5TmpNZ016Z3hJREkyTlNBek9EaFVNamN3SURRd01GUXlOek1nTkRBMVVUSTNNU0EwTURjZ01qVXdJRFF3TVZFeU16UWdNemt6SURJeU5pQXpPRFpSTVRjNUlETTBNU0F4TnprZ01qQTNWakUxTkZFeE56a2dNVFF4SURFM09TQXhNamRVTVRjNUlERXdNVlF4T0RBZ09ERlVNVGd3SURZMlZqWXhVVEU0TVNBMU9TQXhPRE1nTlRkVU1UZzRJRFUwVkRFNU15QTFNVlF5TURBZ05EbFVNakEzSURRNFZESXhOaUEwTjFReU1qVWdORGRVTWpNMUlEUTJWREkwTlNBME5rZ3lOelpXTUVneU5qZFJNalE1SURNZ01UUXdJRE5STXpjZ015QXlPQ0F3U0RJd1ZqUTJTRE0yV2lJdlBqeHdZWFJvSUdsa1BTSk5TbGd0TX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lVaVmhCZEc5dElpQmtZWFJoTFcxcWVDMTBaWGhqYkdGemN6MGlUMUpFSWo0OFp5QmtZWFJoTFcxdGJDMXViMlJsUFNKdGFTSStQSFZ6WlNCa1lYUmhMV005SWpZeklpQjRiR2x1YXpwb2NtVm1QU0lqVFVwWUxUTXRWRVZZTFU0dE5qTWlMejQ4ZFhObElHUmhkR0V0WXowaU5rWWlJSGhzYVc1ck9taHlaV1k5SWlOTlNsZ3RNeTFVUlZndFRpMDJSaUlnZEhKaGJuTm1iM0p0UFNKMGNtRnVjMnhoZEdVb05EUTBMREFwSWk4K1BIVnpaU0JrWVhSaExXTTlJalpGSWlCNGJHbHVhenBvY21WbVBTSWpUVXBZTFRNdFZFVllMVTR0TmtVaUlIUnlZVzV6Wm05eWJUMGlkSEpoYm5Oc1lYUmxLRGswTkN3d0tTSXZQangxYzJVZ1pHRjBZUzFqUFNJM05pSWdlR3hwYm1zNmFISmxaajBpSTAxS1dDMHpMVlJGV0MxT0xUYzJJaUIwY21GdWMyWnZjbTA5SW5SeVlXNXpiR0YwWlNneE5UQXdMREFwSWk4K1BDOW5QanhuSUdSaGRHRXRiVzFzTFc1dlpHVTlJbTF2SWlCMGNtRnVjMlp2Y20wOUluUnlZVzV6YkdGMFpTZ3lNREk0TERBcElqNDhkWE5sSUdSaGRHRXRZejBpTWpnaUlIaHNhVzVyT21oeVpXWTlJaU5OU2xndE15MVVSVmd0VGkweU9DSXZQand2Wno0OFp5QmtZWFJoTFcxdGJDMXViMlJsUFNKdGJpSWdkSEpoYm5ObWIzSnRQU0owY21GdWMyeGhkR1VvTWpReE55d3dLU0krUEhWelpTQmtZWFJoTFdNOUlqTXpJaUI0YkdsdWF6cG9jbVZtUFNJalRVcFlMVE10VkVWWUxVNHRNek1pTHo0OEwyYytQR2NnWkdGMFlTMXRiV3d0Ym05a1pUMGliVzhpSUhSeVlXNXpabTl5YlQwaWRISmhibk5zWVhSbEtETXhNemt1TWl3d0tTSStQSFZ6WlNCa1lYUmhMV005SWtRM0lpQjRiR2x1YXpwb2NtVm1QU0lqVFVwWUxUTXRWRVZZTFU0dFJEY2lMejQ4TDJjK1BHY2daR0YwWVMxdGJXd3RibTlrWlQwaWJXNGlJSFJ5WVc1elptOXliVDBpZEhKaGJuTnNZWFJsS0RReE16a3VOQ3d3S1NJK1BIVnpaU0JrWVhSaExXTTlJak16SWlCNGJHbHVhenBvY21WbVBTSWpUVXBZTFRNdFZFVllMVTR0TXpNaUx6NDhMMmMrUEdjZ1pHRjBZUzF0Yld3dGJtOWtaVDBpYlc4aUlIUnlZVzV6Wm05eWJUMGlkSEpoYm5Oc1lYUmxLRFEyTXprdU5Dd3dLU0krUEhWelpTQmtZWFJoTFdNOUlqSkRJaUI0YkdsdWF6cG9jbVZtUFNJalRVcFlMVE10VkVWWUxVNHRNa01pTHo0OEwyYytQR2NnWkdGMFlTMXRiV3d0Ym05a1pUMGliWE4xWW5OMWNDSWdkSEpoYm5ObWIzSnRQU0owY21GdWMyeGhkR1VvTlRBNE5DNHhMREFwSWo0OFp5QmtZWFJoTFcxdGJDMXViMlJsUFNKdGFTSStQSFZ6WlNCa1lYUmhMV005SWpRMklpQjRiR2x1YXpwb2NtVm1QU0lqVFVwWUxUTXRWRVZZTFU0dE5EWWlMejQ4TDJjK1BHY2daR0YwWVMxdGJXd3RibTlrWlQwaWJYUmxlSFFpSUhSeVlXNXpabTl5YlQwaWRISmhibk5zWVhSbEtEWTROaXcwTVRNcElITmpZV3hsS0RBdU56QTNLU0krUEhWelpTQmtZWFJoTFdNOUlqUXhJaUI0YkdsdWF6cG9jbVZtUFNJalRVcFlMVE10VkVWWUxVNHROREVpTHo0OGRYTmxJR1JoZEdFdFl6MGlOVE1pSUhoc2FXNXJPbWh5WldZOUlpTk5TbGd0TXkxVVJWZ3RUaTAxTXlJZ2RISmhibk5tYjNKdFBTSjBjbUZ1YzJ4aGRHVW9OelV3TERBcElpOCtQSFZ6WlNCa1lYUmhMV005SWpVd0lpQjRiR2x1YXpwb2NtVm1QU0lqVFVwWUxUTXRWRVZZTFU0dE5UQWlJSFJ5WVc1elptOXliVDBpZEhKaGJuTnNZWFJsS0RFek1EWXNNQ2tpTHo0OGRYTmxJR1JoZEdFdFl6MGlOVEFpSUhoc2FXNXJPbWh5WldZOUlpTk5TbGd0TXkxVVJWZ3RUaTAxTUNJZ2RISmhibk5tYjNKdFBTSjBjbUZ1YzJ4aGRHVW9NVGs0Tnl3d0tTSXZQand2Wno0OFp5QmtZWFJoTFcxdGJDMXViMlJsUFNKdGRHVjRkQ0lnZEhKaGJuTm1iM0p0UFNKMGNtRnVjMnhoZEdVb05qZzJMQzB5TkRjcElITmpZV3hsS0RBdU56QTNLU0krUEhWelpTQmtZWFJoTFdNOUlqWkdJaUI0YkdsdWF6cG9jbVZtUFNJalRVcFlMVE10VkVWWUxVNHROa1lpTHo0OGRYTmxJR1JoZEdFdFl6MGlOelVpSUhoc2FXNXJPbWh5WldZOUlpTk5TbGd0TXkxVVJWZ3RUaTAzTlNJZ2RISmhibk5tYjNKdFBTSjBjbUZ1YzJ4aGRHVW9OVEF3TERBcElpOCtQSFZ6WlNCa1lYUmhMV005SWpjMElpQjRiR2x1YXpwb2NtVm1QU0lqVFVwWUxUTXRWRVZZTFU0dE56UWlJSFJ5WVc1elptOXliVDBpZEhKaGJuTnNZWFJsS0RFd05UWXNNQ2tpTHo0OEwyYytQQzluUGp4bklHUmhkR0V0Ylcxc0xXNXZaR1U5SW0xdklpQjBjbUZ1YzJadmNtMDlJblJ5WVc1emJHRjBaU2czTnpBMkxqY3NNQ2tpUGp4MWMyVWdaR0YwWVMxalBTSXlReUlnZUd4cGJtczZhSEpsWmowaUkwMUtXQzB6TFZSRldDMU9MVEpESWk4K1BDOW5QanhuSUdSaGRHRXRiVzFzTFc1dlpHVTlJbTF6ZFdJaUlIUnlZVzV6Wm05eWJUMGlkSEpoYm5Oc1lYUmxLRGd4TlRFdU15d3dLU0krUEdjZ1pHRjBZUzF0Yld3dGJtOWtaVDBpYldraVBqeDFjMlVnWkdGMFlTMWpQU0kzTWlJZ2VHeHBibXM2YUhKbFpqMGlJMDFLV0MwekxWUkZXQzFPTFRjeUlpOCtQQzluUGp4bklHUmhkR0V0Ylcxc0xXNXZaR1U5SW0xdUlpQjBjbUZ1YzJadmNtMDlJblJ5WVc1emJHRjBaU2cwTWpVc0xURTFNQ2tnYzJOaGJHVW9NQzQzTURjcElqNDhkWE5sSUdSaGRHRXRZejBpTXpJaUlIaHNhVzVyT21oeVpXWTlJaU5OU2xndE15MVVSVmd0VGkwek1pSXZQand2Wno0OEwyYytQR2NnWkdGMFlTMXRiV3d0Ym05a1pUMGliVzhpSUhSeVlXNXpabTl5YlQwaWRISmhibk5zWVhSbEtEZzVOemt1T1N3d0tTSStQSFZ6WlNCa1lYUmhMV005SWpJNUlpQjRiR2x1YXpwb2NtVm1QU0lqVFVwWUxUTXRWRVZZTFU0dE1qa2lMejQ4TDJjK1BDOW5QanhuSUdSaGRHRXRiVzFzTFc1dlpHVTlJbTF2SWlCMGNtRnVjMlp2Y20wOUluUnlZVzV6YkdGMFpTZzVNelk0TGprc01Da2lQangxYzJVZ1pHRjBZUzFqUFNJeVF5SWdlR3hwYm1zNmFISmxaajBpSTAxS1dDMHpMVlJGV0MxT0xUSkRJaTgrUEM5blBqeG5JR1JoZEdFdGJXMXNMVzV2WkdVOUlsUmxXRUYwYjIwaUlHUmhkR0V0YldwNExYUmxlR05zWVhOelBTSlBVa1FpSUhSeVlXNXpabTl5YlQwaWRISmhibk5zWVhSbEtEazRNVE11Tml3d0tTSStQR2NnWkdGMFlTMXRiV3d0Ym05a1pUMGliV2tpUGp4MWMyVWdaR0YwWVMxalBTSTJNeUlnZUd4cGJtczZhSEpsWmowaUkwMUtXQzB6TFZSRldDMU9MVFl6SWk4K1BIVnpaU0JrWVhSaExXTTlJalpHSWlCNGJHbHVhenBvY21WbVBTSWpUVXBZTFRNdFZFVllMVTR0TmtZaUlIUnlZVzV6Wm05eWJUMGlkSEpoYm5Oc1lYUmxLRFEwTkN3d0tTSXZQangxYzJVZ1pHRjBZUzFqUFNJMlJTSWdlR3hwYm1zNmFISmxaajBpSTAxS1dDMHpMVlJGV0MxT0xUWkZJaUIwY21GdWMyWnZjbTA5SW5SeVlXNXpiR0YwWlNnNU5EUXNNQ2tpTHo0OGRYTmxJR1JoZEdFdFl6MGlOellpSUhoc2FXNXJPbWh5WldZOUlpTk5TbGd0TXkxVVJWZ3RUaTAzTmlJZ2RISmhibk5tYjNKdFBTSjBjbUZ1YzJ4aGRHVW9NVFV3TUN3d0tTSXZQand2Wno0OFp5QmtZWFJoTFcxdGJDMXViMlJsUFNKdGJ5SWdkSEpoYm5ObWIzSnRQU0owY21GdWMyeGhkR1VvTWpBeU9Dd3dLU0krUEhWelpTQmtZWFJoTFdNOUlqSTRJaUI0YkdsdWF6cG9jbVZtUFNJalRVcFlMVE10VkVWWUxVNHRNamdpTHo0OEwyYytQR2NnWkdGMFlTMXRiV3d0Ym05a1pUMGliVzRpSUhSeVlXNXpabTl5YlQwaWRISmhibk5zWVhSbEtESTBNVGNzTUNraVBqeDFjMlVnWkdGMFlTMWpQU0l6TXlJZ2VHeHBibXM2YUhKbFpqMGlJMDFLV0MwekxWUkZXQzFPTFRNeklpOCtQQzluUGp4bklHUmhkR0V0Ylcxc0xXNXZaR1U5SW0xdklpQjBjbUZ1YzJadmNtMDlJblJ5WVc1emJHRjBaU2d6TVRNNUxqSXNNQ2tpUGp4MWMyVWdaR0YwWVMxalBTSkVOeUlnZUd4cGJtczZhSEpsWmowaUkwMUtXQzB6TFZSRldDMU9MVVEzSWk4K1BDOW5QanhuSUdSaGRHRXRiVzFzTFc1dlpHVTlJbTF1SWlCMGNtRnVjMlp2Y20wOUluUnlZVzV6YkdGMFpTZzBNVE01TGpRc01Da2lQangxYzJVZ1pHRjBZUzFqUFNJek15SWdlR3hwYm1zNmFISmxaajBpSTAxS1dDMHpMVlJGV0MxT0xUTXpJaTgrUEM5blBqeG5JR1JoZEdFdGJXMXNMVzV2WkdVOUltMXZJaUIwY21GdWMyWnZjbTA5SW5SeVlXNXpiR0YwWlNnME5qTTVMalFzTUNraVBqeDFjMlVnWkdGMFlTMWpQU0l5UXlJZ2VHeHBibXM2YUhKbFpqMGlJMDFLV0MwekxWUkZXQzFPTFRKRElpOCtQQzluUGp4bklHUmhkR0V0Ylcxc0xXNXZaR1U5SW0xemRXSnpkWEFpSUhSeVlXNXpabTl5YlQwaWRISmhibk5zWVhSbEtEVXdPRFF1TVN3d0tTSStQR2NnWkdGMFlTMXRiV3d0Ym05a1pUMGliV2tpUGp4MWMyVWdaR0YwWVMxalBTSTBOaUlnZUd4cGJtczZhSEpsWmowaUkwMUtXQzB6TFZSRldDMU9MVFEySWk4K1BDOW5QanhuSUdSaGRHRXRiVzFzTFc1dlpHVTlJbTEwWlhoMElpQjBjbUZ1YzJadmNtMDlJblJ5WVc1emJHRjBaU2cyT0RZc05ERXpLU0J6WTJGc1pTZ3dMamN3TnlraVBqeDFjMlVnWkdGMFlTMWpQU0kwTVNJZ2VHeHBibXM2YUhKbFpqMGlJMDFLV0MwekxWUkZXQzFPTFRReElpOCtQSFZ6WlNCa1lYUmhMV005SWpVeklpQjRiR2x1YXpwb2NtVm1QU0lqVFVwWUxUTXRWRVZZTFU0dE5UTWlJSFJ5WVc1elptOXliVDBpZEhKaGJuTnNZWFJsS0RjMU1Dd3dLU0l2UGp4MWMyVWdaR0YwWVMxalBTSTFNQ0lnZUd4cGJtczZhSEpsWmowaUkwMUtXQzB6TFZSRldDMU9MVFV3SWlCMGNtRnVjMlp2Y20wOUluUnlZVzV6YkdGMFpTZ3hNekEyTERBcElpOCtQSFZ6WlNCa1lYUmhMV005SWpVd0lpQjRiR2x1YXpwb2NtVm1QU0lqVFVwWUxUTXRWRVZZTFU0dE5UQWlJSFJ5WVc1elptOXliVDBpZEhKaGJuTnNZWFJsS0RFNU9EY3NNQ2tpTHo0OEwyYytQR2NnWkdGMFlTMXRiV3d0Ym05a1pUMGliWFJsZUhRaUlIUnlZVzV6Wm05eWJUMGlkSEpoYm5Oc1lYUmxLRFk0Tml3dE1qUTNLU0J6WTJGc1pTZ3dMamN3TnlraVBqeDFjMlVnWkdGMFlTMWpQU0kyUmlJZ2VHeHBibXM2YUhKbFpqMGlJMDFLV0MwekxWUkZXQzFPTFRaR0lpOCtQSFZ6WlNCa1lYUmhMV005SWpjMUlpQjRiR2x1YXpwb2NtVm1QU0lqVFVwWUxUTXRWRVZZTFU0dE56VWlJSFJ5WVc1elptOXliVDBpZEhKaGJuTnNZWFJsS0RVd01Dd3dLU0l2UGp4MWMyVWdaR0YwWVMxalBTSTNOQ0lnZUd4cGJtczZhSEpsWmowaUkwMUtXQzB6TFZSRldDMU9MVGMwSWlCMGNtRnVjMlp2Y20wOUluUnlZVzV6YkdGMFpTZ3hNRFUyTERBcElpOCtQQzluUGp3dlp6NDhaeUJrWVhSaExXMXRiQzF1YjJSbFBTSnRieUlnZEhKaGJuTm1iM0p0UFNKMGNtRnVjMnhoZEdVb056Y3dOaTQzTERBcElqNDhkWE5sSUdSaGRHRXRZejBpTWtNaUlIaHNhVzVyT21oeVpXWTlJaU5OU2xndE15MVVSVmd0VGkweVF5SXZQand2Wno0OFp5QmtZWFJoTFcxdGJDMXViMlJsUFNKdGMzVmlJaUIwY21GdWMyWnZjbTA5SW5SeVlXNXpiR0YwWlNnNE1UVXhMak1zTUNraVBqeG5JR1JoZEdFdGJXMXNMVzV2WkdVOUltMXBJajQ4ZFhObElHUmhkR0V0WXowaU56SWlJSGhzYVc1ck9taHlaV1k5SWlOTlNsZ3RNeTFVUlZndFRpMDNNaUl2UGp3dlp6NDhaeUJrWVhSaExXMXRiQzF1YjJSbFBTSnRiaUlnZEhKaGJuTm1iM0p0UFNKMGNtRnVjMnhoZEdVb05ESTFMQzB4TlRBcElITmpZV3hsS0RBdU56QTNLU0krUEhWelpTQmtZWFJoTFdNOUlqTXpJaUI0YkdsdWF6cG9jbVZtUFNJalRVcFlMVE10VkVWWUxVNHRNek1pTHo0OEwyYytQQzluUGp4bklHUmhkR0V0Ylcxc0xXNXZaR1U5SW0xdklpQjBjbUZ1YzJadmNtMDlJblJ5WVc1emJHRjBaU2c0T1RjNUxqa3NNQ2tpUGp4MWMyVWdaR0YwWVMxalBTSXlPU0lnZUd4cGJtczZhSEpsWmowaUkwMUtXQzB6TFZSRldDMU9MVEk1SWk4K1BDOW5QanhuSUdSaGRHRXRiVzFzTFc1dlpHVTlJbTF2SWlCMGNtRnVjMlp2Y20wOUluUnlZVzV6YkdGMFpTZzVNelk0TGprc01Da2lQangxYzJVZ1pHRjBZUzFqUFNJeU9TSWdlR3hwYm1zNmFISmxaajBpSTAxS1dDMHpMVlJGV0MxT0xUSTVJaTgrUEM5blBqd3ZaejQ4WnlCa1lYUmhMVzF0YkMxdWIyUmxQU0p0YnlJZ2RISmhibk5tYjNKdFBTSjBjbUZ1YzJ4aGRHVW9NVGsxTnpFdU5Td3dLU0krUEhWelpTQmtZWFJoTFdNOUlqSkRJaUI0YkdsdWF6cG9jbVZtUFNJalRVcFlMVE10VkVWWUxVNHRNa01pTHo0OEwyYytQQzluUGp3dlp6NDhMM04yWno0PSIsCgkiUmVhbFZpZXdTaXplSnNvbiIgOiAie1wiaGVpZ2h0XCI6NDEwLjcxNDMwMjA2Mjk4ODMsXCJ3aWR0aFwiOjcwMDB9Igp9Cg=="/>
    </extobj>
  </extobjs>
</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5 " > < 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customXml/itemProps2.xml><?xml version="1.0" encoding="utf-8"?>
<ds:datastoreItem xmlns:ds="http://schemas.openxmlformats.org/officeDocument/2006/customXml" ds:itemID="{377e2c64-3b48-4ed3-be3f-e369692c4cad}">
  <ds:schemaRefs/>
</ds:datastoreItem>
</file>

<file path=docProps/app.xml><?xml version="1.0" encoding="utf-8"?>
<Properties xmlns="http://schemas.openxmlformats.org/officeDocument/2006/extended-properties" xmlns:vt="http://schemas.openxmlformats.org/officeDocument/2006/docPropsVTypes">
  <Template>PosterPresentations.com-100CMx140CM</Template>
  <TotalTime>0</TotalTime>
  <Words>6160</Words>
  <Application>WPS Presentation</Application>
  <PresentationFormat>Custom</PresentationFormat>
  <Paragraphs>51</Paragraphs>
  <Slides>1</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vt:i4>
      </vt:variant>
    </vt:vector>
  </HeadingPairs>
  <TitlesOfParts>
    <vt:vector size="16" baseType="lpstr">
      <vt:lpstr>Arial</vt:lpstr>
      <vt:lpstr>SimSun</vt:lpstr>
      <vt:lpstr>Wingdings</vt:lpstr>
      <vt:lpstr>Times New Roman</vt:lpstr>
      <vt:lpstr>Arial Black</vt:lpstr>
      <vt:lpstr>Trebuchet MS</vt:lpstr>
      <vt:lpstr>Arial</vt:lpstr>
      <vt:lpstr>Century Gothic</vt:lpstr>
      <vt:lpstr>NimbusRomNo9L</vt:lpstr>
      <vt:lpstr>Calibri</vt:lpstr>
      <vt:lpstr>Microsoft YaHei</vt:lpstr>
      <vt:lpstr>Arial Unicode MS</vt:lpstr>
      <vt:lpstr>Segoe Print</vt:lpstr>
      <vt:lpstr>100CMx140CM template</vt:lpstr>
      <vt:lpstr>Without guides</vt:lpstr>
      <vt:lpstr>PowerPoint 演示文稿</vt:lpstr>
    </vt:vector>
  </TitlesOfParts>
  <Company>Canterbury Media Services, Inc. </Company>
  <LinksUpToDate>false</LinksUpToDate>
  <SharedDoc>false</SharedDoc>
  <HyperlinksChanged>false</HyperlinksChanged>
  <AppVersion>14.0000</AppVersion>
  <Manager>A. Kotoulas </Manager>
  <HyperlinkBase>https://www.posterpresentations.com/free-poster-templates.html</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100x140cm PowerPoint Presentation</dc:title>
  <dc:creator>PosterPresentations.com</dc:creator>
  <cp:keywords>100x140cm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dc:subject>Research poster presentation template </dc:subject>
  <cp:category>Research poster templates </cp:category>
  <cp:lastModifiedBy>VST-Student</cp:lastModifiedBy>
  <cp:revision>98</cp:revision>
  <dcterms:created xsi:type="dcterms:W3CDTF">2012-02-10T00:21:00Z</dcterms:created>
  <dcterms:modified xsi:type="dcterms:W3CDTF">2024-10-04T12:35:06Z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6813C53936234A5D902D541E72024040_12</vt:lpwstr>
  </property>
  <property fmtid="{D5CDD505-2E9C-101B-9397-08002B2CF9AE}" pid="3" name="KSOProductBuildVer">
    <vt:lpwstr>1033-12.2.0.17562</vt:lpwstr>
  </property>
</Properties>
</file>